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6" r:id="rId3"/>
    <p:sldId id="270" r:id="rId4"/>
    <p:sldId id="277" r:id="rId5"/>
    <p:sldId id="278" r:id="rId6"/>
    <p:sldId id="279" r:id="rId7"/>
    <p:sldId id="280" r:id="rId8"/>
    <p:sldId id="281" r:id="rId9"/>
    <p:sldId id="284" r:id="rId10"/>
    <p:sldId id="283" r:id="rId11"/>
    <p:sldId id="292" r:id="rId12"/>
    <p:sldId id="300" r:id="rId13"/>
    <p:sldId id="299" r:id="rId14"/>
    <p:sldId id="291" r:id="rId15"/>
    <p:sldId id="285" r:id="rId16"/>
    <p:sldId id="294" r:id="rId17"/>
    <p:sldId id="288" r:id="rId18"/>
    <p:sldId id="289" r:id="rId19"/>
    <p:sldId id="297" r:id="rId20"/>
    <p:sldId id="290" r:id="rId21"/>
    <p:sldId id="296" r:id="rId22"/>
    <p:sldId id="298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1" autoAdjust="0"/>
    <p:restoredTop sz="86714" autoAdjust="0"/>
  </p:normalViewPr>
  <p:slideViewPr>
    <p:cSldViewPr>
      <p:cViewPr varScale="1">
        <p:scale>
          <a:sx n="80" d="100"/>
          <a:sy n="80" d="100"/>
        </p:scale>
        <p:origin x="-127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F2514E-B5D6-4759-B25F-8175EC097D6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3F8F0561-6652-41AC-A6E8-D695D3BA5075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VEMS / CVL &lt; 70%</a:t>
          </a:r>
        </a:p>
      </dgm:t>
    </dgm:pt>
    <dgm:pt modelId="{22C0D2AD-2E7C-4A58-B9F7-76AF02AD38D4}" type="parTrans" cxnId="{3A909867-1F02-4A40-93E8-0B08CD117A6D}">
      <dgm:prSet/>
      <dgm:spPr/>
      <dgm:t>
        <a:bodyPr/>
        <a:lstStyle/>
        <a:p>
          <a:endParaRPr lang="fr-FR"/>
        </a:p>
      </dgm:t>
    </dgm:pt>
    <dgm:pt modelId="{8A28F451-81F2-469B-9158-B8D1685DAF4A}" type="sibTrans" cxnId="{3A909867-1F02-4A40-93E8-0B08CD117A6D}">
      <dgm:prSet/>
      <dgm:spPr/>
      <dgm:t>
        <a:bodyPr/>
        <a:lstStyle/>
        <a:p>
          <a:endParaRPr lang="fr-FR"/>
        </a:p>
      </dgm:t>
    </dgm:pt>
    <dgm:pt modelId="{E4862A9D-18B9-4D51-A565-94DED36D8DDB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VEMS / CVL &gt; 70%</a:t>
          </a:r>
        </a:p>
      </dgm:t>
    </dgm:pt>
    <dgm:pt modelId="{8A2E07F9-A7FB-479C-8A74-270DB2FDD8F2}" type="parTrans" cxnId="{284B45C6-8796-42FD-A90E-919614776BB5}">
      <dgm:prSet/>
      <dgm:spPr/>
      <dgm:t>
        <a:bodyPr/>
        <a:lstStyle/>
        <a:p>
          <a:endParaRPr lang="fr-FR"/>
        </a:p>
      </dgm:t>
    </dgm:pt>
    <dgm:pt modelId="{1A7144C7-D0B1-4D17-BBF1-756E1BD8E3FF}" type="sibTrans" cxnId="{284B45C6-8796-42FD-A90E-919614776BB5}">
      <dgm:prSet/>
      <dgm:spPr/>
      <dgm:t>
        <a:bodyPr/>
        <a:lstStyle/>
        <a:p>
          <a:endParaRPr lang="fr-FR"/>
        </a:p>
      </dgm:t>
    </dgm:pt>
    <dgm:pt modelId="{43B7A5EA-C246-4777-B0E2-FDD0B00EE16F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CVF &lt; normale</a:t>
          </a:r>
        </a:p>
      </dgm:t>
    </dgm:pt>
    <dgm:pt modelId="{688F4D45-BD16-4C61-BA4D-9B34A0F4D6A8}" type="parTrans" cxnId="{A85C6AEA-8D8D-4E4C-86CA-E0FE1A46CAA2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1EC06938-CD8D-46A1-90FD-5E1DA86FD174}" type="sibTrans" cxnId="{A85C6AEA-8D8D-4E4C-86CA-E0FE1A46CAA2}">
      <dgm:prSet/>
      <dgm:spPr/>
      <dgm:t>
        <a:bodyPr/>
        <a:lstStyle/>
        <a:p>
          <a:endParaRPr lang="fr-FR"/>
        </a:p>
      </dgm:t>
    </dgm:pt>
    <dgm:pt modelId="{CF591CCA-71BB-4FDD-AE61-02EF5C3A04A6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CVF normale</a:t>
          </a:r>
        </a:p>
      </dgm:t>
    </dgm:pt>
    <dgm:pt modelId="{DFC4B530-C278-416A-994A-8221AC81117D}" type="parTrans" cxnId="{227039FE-4E25-4892-B453-531E84E20FD0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205FD60D-063D-4BB3-8A69-2A8D186FB162}" type="sibTrans" cxnId="{227039FE-4E25-4892-B453-531E84E20FD0}">
      <dgm:prSet/>
      <dgm:spPr/>
      <dgm:t>
        <a:bodyPr/>
        <a:lstStyle/>
        <a:p>
          <a:endParaRPr lang="fr-FR"/>
        </a:p>
      </dgm:t>
    </dgm:pt>
    <dgm:pt modelId="{AA3611DD-802C-4BB4-A6C2-34F89579000E}">
      <dgm:prSet phldrT="[Texte]" custT="1"/>
      <dgm:spPr>
        <a:solidFill>
          <a:srgbClr val="FF0000"/>
        </a:solidFill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DLCO normale : EFR normale</a:t>
          </a:r>
        </a:p>
      </dgm:t>
    </dgm:pt>
    <dgm:pt modelId="{545C0A0A-CC7E-418D-BCB9-D166AA4063A6}" type="parTrans" cxnId="{5334FF5D-2AB5-4206-9696-35315768C01D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F658BDCB-E2E8-4333-94D9-364257C9B551}" type="sibTrans" cxnId="{5334FF5D-2AB5-4206-9696-35315768C01D}">
      <dgm:prSet/>
      <dgm:spPr/>
      <dgm:t>
        <a:bodyPr/>
        <a:lstStyle/>
        <a:p>
          <a:endParaRPr lang="fr-FR"/>
        </a:p>
      </dgm:t>
    </dgm:pt>
    <dgm:pt modelId="{CFDE5D1E-5091-4035-B3B0-06F1D0C9E8F2}">
      <dgm:prSet phldrT="[Texte]" custT="1"/>
      <dgm:spPr>
        <a:solidFill>
          <a:srgbClr val="FF0000"/>
        </a:solidFill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DLCO &lt; normale (75%) : troubles vasculaires pulmonaires (HIA…)</a:t>
          </a:r>
        </a:p>
      </dgm:t>
    </dgm:pt>
    <dgm:pt modelId="{A182752C-06EA-4082-B54D-DED853D8A04D}" type="parTrans" cxnId="{E56462B6-19D6-444F-9BD9-14D711290355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08463931-A821-4B93-91DD-43852355A188}" type="sibTrans" cxnId="{E56462B6-19D6-444F-9BD9-14D711290355}">
      <dgm:prSet/>
      <dgm:spPr/>
      <dgm:t>
        <a:bodyPr/>
        <a:lstStyle/>
        <a:p>
          <a:endParaRPr lang="fr-FR"/>
        </a:p>
      </dgm:t>
    </dgm:pt>
    <dgm:pt modelId="{0ED2EE19-5AF7-476B-AAE3-8E8666CB37C2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CPT &lt; 80% = syndrome restrictif</a:t>
          </a:r>
        </a:p>
      </dgm:t>
    </dgm:pt>
    <dgm:pt modelId="{EC1F3B22-667B-417B-9E9C-6D2A0C856B42}" type="parTrans" cxnId="{584E9DD2-5C68-4E7F-BF07-BA424BDE9EC8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AAADBE0B-98F6-4519-9B45-2C8274259C58}" type="sibTrans" cxnId="{584E9DD2-5C68-4E7F-BF07-BA424BDE9EC8}">
      <dgm:prSet/>
      <dgm:spPr/>
      <dgm:t>
        <a:bodyPr/>
        <a:lstStyle/>
        <a:p>
          <a:endParaRPr lang="fr-FR"/>
        </a:p>
      </dgm:t>
    </dgm:pt>
    <dgm:pt modelId="{37EDECB4-1D15-47AB-8621-4821B8FCE714}">
      <dgm:prSet phldrT="[Texte]" custT="1"/>
      <dgm:spPr>
        <a:solidFill>
          <a:srgbClr val="FF0000"/>
        </a:solidFill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DLCO normal : anomalies de paroi</a:t>
          </a:r>
        </a:p>
      </dgm:t>
    </dgm:pt>
    <dgm:pt modelId="{0C6105DE-FD59-44CE-A093-C7EF8C276832}" type="parTrans" cxnId="{15904C61-4339-4761-A473-F2FB983FC16F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DFFA58C0-EE0E-418D-B2E1-E330059E2E72}" type="sibTrans" cxnId="{15904C61-4339-4761-A473-F2FB983FC16F}">
      <dgm:prSet/>
      <dgm:spPr/>
      <dgm:t>
        <a:bodyPr/>
        <a:lstStyle/>
        <a:p>
          <a:endParaRPr lang="fr-FR"/>
        </a:p>
      </dgm:t>
    </dgm:pt>
    <dgm:pt modelId="{87810892-7EF6-4D96-B0FF-9B815BD421A0}">
      <dgm:prSet phldrT="[Texte]" custT="1"/>
      <dgm:spPr>
        <a:solidFill>
          <a:srgbClr val="FF0000"/>
        </a:solidFill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DLCO &lt; normale : pneumonie, PID</a:t>
          </a:r>
        </a:p>
      </dgm:t>
    </dgm:pt>
    <dgm:pt modelId="{E4D5EA7D-7182-422E-A24F-7F777975D2C0}" type="parTrans" cxnId="{FAFF764B-6363-41A9-8298-BFA206A8FF07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183E5584-42C3-482D-955C-8EED4DA4C1F1}" type="sibTrans" cxnId="{FAFF764B-6363-41A9-8298-BFA206A8FF07}">
      <dgm:prSet/>
      <dgm:spPr/>
      <dgm:t>
        <a:bodyPr/>
        <a:lstStyle/>
        <a:p>
          <a:endParaRPr lang="fr-FR"/>
        </a:p>
      </dgm:t>
    </dgm:pt>
    <dgm:pt modelId="{D1972DA0-06CF-4229-B16E-44B3CA9212E5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CPT &gt; 80% = syndrome obstructif</a:t>
          </a:r>
        </a:p>
      </dgm:t>
    </dgm:pt>
    <dgm:pt modelId="{F69A7948-0030-44A9-9862-346DB72C0FA8}" type="parTrans" cxnId="{09E3C005-5713-4292-BF40-782873202C9A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B76AC595-D267-44FD-BC82-D951E671AACB}" type="sibTrans" cxnId="{09E3C005-5713-4292-BF40-782873202C9A}">
      <dgm:prSet/>
      <dgm:spPr/>
      <dgm:t>
        <a:bodyPr/>
        <a:lstStyle/>
        <a:p>
          <a:endParaRPr lang="fr-FR"/>
        </a:p>
      </dgm:t>
    </dgm:pt>
    <dgm:pt modelId="{41087085-F44D-459B-8607-C1F663F64785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CV ou CPT normale : syndrome obstructif</a:t>
          </a:r>
          <a:endParaRPr lang="fr-FR" sz="1800" dirty="0"/>
        </a:p>
      </dgm:t>
    </dgm:pt>
    <dgm:pt modelId="{F91052BE-C711-459D-A1F4-C3584E6CA9D2}" type="parTrans" cxnId="{F4489FD1-EB56-467D-AFED-BA5165B28836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1BA2C631-5A37-4716-BF41-AD298817BFD6}" type="sibTrans" cxnId="{F4489FD1-EB56-467D-AFED-BA5165B28836}">
      <dgm:prSet/>
      <dgm:spPr/>
      <dgm:t>
        <a:bodyPr/>
        <a:lstStyle/>
        <a:p>
          <a:endParaRPr lang="fr-FR"/>
        </a:p>
      </dgm:t>
    </dgm:pt>
    <dgm:pt modelId="{02C9625D-F6CC-424B-BC50-19538210F5C6}">
      <dgm:prSet phldrT="[Texte]" custT="1"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CV et CPT anormales : syndrome mixte</a:t>
          </a:r>
          <a:endParaRPr lang="fr-FR" sz="1800" dirty="0"/>
        </a:p>
      </dgm:t>
    </dgm:pt>
    <dgm:pt modelId="{E274B561-9FBA-4B38-8DD5-6128E2E33C9F}" type="parTrans" cxnId="{F05CEC55-8985-429B-9606-B16B6804DD39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FAB449A1-52E3-434C-8B8B-BAE6AE5D24B2}" type="sibTrans" cxnId="{F05CEC55-8985-429B-9606-B16B6804DD39}">
      <dgm:prSet/>
      <dgm:spPr/>
      <dgm:t>
        <a:bodyPr/>
        <a:lstStyle/>
        <a:p>
          <a:endParaRPr lang="fr-FR"/>
        </a:p>
      </dgm:t>
    </dgm:pt>
    <dgm:pt modelId="{026FD997-4675-4B6D-BEA4-9A75143F0A1B}">
      <dgm:prSet phldrT="[Texte]" custT="1"/>
      <dgm:spPr>
        <a:solidFill>
          <a:srgbClr val="FF0000"/>
        </a:solidFill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DLCO normal : asthme / BPCO</a:t>
          </a:r>
          <a:endParaRPr lang="fr-FR" sz="1800" dirty="0"/>
        </a:p>
      </dgm:t>
    </dgm:pt>
    <dgm:pt modelId="{CE73486F-6ADC-48A2-82CD-D7E7169EC3DA}" type="parTrans" cxnId="{23AB8818-D5AE-426C-9E00-B42F6658199A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55083BB9-E416-4336-A833-02C7AAAA2BD7}" type="sibTrans" cxnId="{23AB8818-D5AE-426C-9E00-B42F6658199A}">
      <dgm:prSet/>
      <dgm:spPr/>
      <dgm:t>
        <a:bodyPr/>
        <a:lstStyle/>
        <a:p>
          <a:endParaRPr lang="fr-FR"/>
        </a:p>
      </dgm:t>
    </dgm:pt>
    <dgm:pt modelId="{56F259E4-11F5-49AB-AF5A-CFC371AB33D0}">
      <dgm:prSet phldrT="[Texte]" custT="1"/>
      <dgm:spPr>
        <a:solidFill>
          <a:srgbClr val="FF0000"/>
        </a:solidFill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r>
            <a:rPr lang="fr-FR" sz="1800" dirty="0" smtClean="0"/>
            <a:t>DLCO anormal : emphysème</a:t>
          </a:r>
          <a:endParaRPr lang="fr-FR" sz="1800" dirty="0"/>
        </a:p>
      </dgm:t>
    </dgm:pt>
    <dgm:pt modelId="{51FC8B3A-1F64-4AD0-BDA2-6FCDE5DB3BD9}" type="parTrans" cxnId="{578D8BA8-3596-4B29-81B1-296B18BDD30E}">
      <dgm:prSet/>
      <dgm:spPr>
        <a:ln w="28575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a:ln>
        <a:scene3d>
          <a:camera prst="orthographicFront"/>
          <a:lightRig rig="threePt" dir="t"/>
        </a:scene3d>
        <a:sp3d extrusionH="12700"/>
      </dgm:spPr>
      <dgm:t>
        <a:bodyPr/>
        <a:lstStyle/>
        <a:p>
          <a:endParaRPr lang="fr-FR"/>
        </a:p>
      </dgm:t>
    </dgm:pt>
    <dgm:pt modelId="{D6D7AE7B-8936-44CF-996D-B0193AF37B0C}" type="sibTrans" cxnId="{578D8BA8-3596-4B29-81B1-296B18BDD30E}">
      <dgm:prSet/>
      <dgm:spPr/>
      <dgm:t>
        <a:bodyPr/>
        <a:lstStyle/>
        <a:p>
          <a:endParaRPr lang="fr-FR"/>
        </a:p>
      </dgm:t>
    </dgm:pt>
    <dgm:pt modelId="{CADAD9E6-5CB5-4A4A-A823-15D5091B1303}" type="pres">
      <dgm:prSet presAssocID="{4CF2514E-B5D6-4759-B25F-8175EC097D6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FR"/>
        </a:p>
      </dgm:t>
    </dgm:pt>
    <dgm:pt modelId="{583D1447-4ADA-47AE-B675-455FEB282561}" type="pres">
      <dgm:prSet presAssocID="{E4862A9D-18B9-4D51-A565-94DED36D8DDB}" presName="hierRoot1" presStyleCnt="0">
        <dgm:presLayoutVars>
          <dgm:hierBranch val="init"/>
        </dgm:presLayoutVars>
      </dgm:prSet>
      <dgm:spPr/>
    </dgm:pt>
    <dgm:pt modelId="{23E85F89-25F5-4032-8574-BF1B3EC51FC1}" type="pres">
      <dgm:prSet presAssocID="{E4862A9D-18B9-4D51-A565-94DED36D8DDB}" presName="rootComposite1" presStyleCnt="0"/>
      <dgm:spPr/>
    </dgm:pt>
    <dgm:pt modelId="{64F77097-0083-4868-94CB-7E869E57F03B}" type="pres">
      <dgm:prSet presAssocID="{E4862A9D-18B9-4D51-A565-94DED36D8DDB}" presName="rootText1" presStyleLbl="node0" presStyleIdx="0" presStyleCnt="2" custScaleX="169499" custLinFactNeighborX="-4090" custLinFactNeighborY="-87835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36BF671D-EE96-4E72-9E84-2AF0C0057147}" type="pres">
      <dgm:prSet presAssocID="{E4862A9D-18B9-4D51-A565-94DED36D8DDB}" presName="rootConnector1" presStyleLbl="node1" presStyleIdx="0" presStyleCnt="0"/>
      <dgm:spPr/>
      <dgm:t>
        <a:bodyPr/>
        <a:lstStyle/>
        <a:p>
          <a:endParaRPr lang="fr-FR"/>
        </a:p>
      </dgm:t>
    </dgm:pt>
    <dgm:pt modelId="{40DBC9DD-F311-4FC2-B2A0-64F57A7A9E6A}" type="pres">
      <dgm:prSet presAssocID="{E4862A9D-18B9-4D51-A565-94DED36D8DDB}" presName="hierChild2" presStyleCnt="0"/>
      <dgm:spPr/>
    </dgm:pt>
    <dgm:pt modelId="{D42CDDF4-75F7-4CF5-BF88-EA0B3DFEAAF0}" type="pres">
      <dgm:prSet presAssocID="{688F4D45-BD16-4C61-BA4D-9B34A0F4D6A8}" presName="Name37" presStyleLbl="parChTrans1D2" presStyleIdx="0" presStyleCnt="4"/>
      <dgm:spPr/>
      <dgm:t>
        <a:bodyPr/>
        <a:lstStyle/>
        <a:p>
          <a:endParaRPr lang="fr-FR"/>
        </a:p>
      </dgm:t>
    </dgm:pt>
    <dgm:pt modelId="{EEA677FB-B4F1-4105-9C0B-1326BE1E27E3}" type="pres">
      <dgm:prSet presAssocID="{43B7A5EA-C246-4777-B0E2-FDD0B00EE16F}" presName="hierRoot2" presStyleCnt="0">
        <dgm:presLayoutVars>
          <dgm:hierBranch val="init"/>
        </dgm:presLayoutVars>
      </dgm:prSet>
      <dgm:spPr/>
    </dgm:pt>
    <dgm:pt modelId="{AD533FE9-7B69-4EB1-B979-D589CF4BE900}" type="pres">
      <dgm:prSet presAssocID="{43B7A5EA-C246-4777-B0E2-FDD0B00EE16F}" presName="rootComposite" presStyleCnt="0"/>
      <dgm:spPr/>
    </dgm:pt>
    <dgm:pt modelId="{6A009494-E64E-442D-A211-0C8EC826B8D2}" type="pres">
      <dgm:prSet presAssocID="{43B7A5EA-C246-4777-B0E2-FDD0B00EE16F}" presName="rootText" presStyleLbl="node2" presStyleIdx="0" presStyleCnt="4" custLinFactX="100000" custLinFactNeighborX="118119" custLinFactNeighborY="-60343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9380FBDF-52BD-41E4-B824-FBFDEE674CF5}" type="pres">
      <dgm:prSet presAssocID="{43B7A5EA-C246-4777-B0E2-FDD0B00EE16F}" presName="rootConnector" presStyleLbl="node2" presStyleIdx="0" presStyleCnt="4"/>
      <dgm:spPr/>
      <dgm:t>
        <a:bodyPr/>
        <a:lstStyle/>
        <a:p>
          <a:endParaRPr lang="fr-FR"/>
        </a:p>
      </dgm:t>
    </dgm:pt>
    <dgm:pt modelId="{2838C82A-16F8-4F8A-B5EA-C9299BA337A0}" type="pres">
      <dgm:prSet presAssocID="{43B7A5EA-C246-4777-B0E2-FDD0B00EE16F}" presName="hierChild4" presStyleCnt="0"/>
      <dgm:spPr/>
    </dgm:pt>
    <dgm:pt modelId="{3CB8916E-FC4E-4A1A-8A92-F5350786E272}" type="pres">
      <dgm:prSet presAssocID="{EC1F3B22-667B-417B-9E9C-6D2A0C856B42}" presName="Name37" presStyleLbl="parChTrans1D3" presStyleIdx="0" presStyleCnt="6"/>
      <dgm:spPr/>
      <dgm:t>
        <a:bodyPr/>
        <a:lstStyle/>
        <a:p>
          <a:endParaRPr lang="fr-FR"/>
        </a:p>
      </dgm:t>
    </dgm:pt>
    <dgm:pt modelId="{78C473CE-275D-460D-8C85-0E49ADEA24B4}" type="pres">
      <dgm:prSet presAssocID="{0ED2EE19-5AF7-476B-AAE3-8E8666CB37C2}" presName="hierRoot2" presStyleCnt="0">
        <dgm:presLayoutVars>
          <dgm:hierBranch val="init"/>
        </dgm:presLayoutVars>
      </dgm:prSet>
      <dgm:spPr/>
    </dgm:pt>
    <dgm:pt modelId="{B39F5FB9-7C63-4FE1-8FB5-0D8FF075D489}" type="pres">
      <dgm:prSet presAssocID="{0ED2EE19-5AF7-476B-AAE3-8E8666CB37C2}" presName="rootComposite" presStyleCnt="0"/>
      <dgm:spPr/>
    </dgm:pt>
    <dgm:pt modelId="{47B9EAAF-4D22-4C52-805F-4E950C1B2D8A}" type="pres">
      <dgm:prSet presAssocID="{0ED2EE19-5AF7-476B-AAE3-8E8666CB37C2}" presName="rootText" presStyleLbl="node3" presStyleIdx="0" presStyleCnt="6" custLinFactX="13813" custLinFactNeighborX="100000" custLinFactNeighborY="8619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7664823-B2D0-4F96-BFDB-56F2CEA31373}" type="pres">
      <dgm:prSet presAssocID="{0ED2EE19-5AF7-476B-AAE3-8E8666CB37C2}" presName="rootConnector" presStyleLbl="node3" presStyleIdx="0" presStyleCnt="6"/>
      <dgm:spPr/>
      <dgm:t>
        <a:bodyPr/>
        <a:lstStyle/>
        <a:p>
          <a:endParaRPr lang="fr-FR"/>
        </a:p>
      </dgm:t>
    </dgm:pt>
    <dgm:pt modelId="{74D6B61C-D222-44E4-A4C4-2E2B893A597F}" type="pres">
      <dgm:prSet presAssocID="{0ED2EE19-5AF7-476B-AAE3-8E8666CB37C2}" presName="hierChild4" presStyleCnt="0"/>
      <dgm:spPr/>
    </dgm:pt>
    <dgm:pt modelId="{64E15021-5AD8-476C-9313-AF0BCA2D9594}" type="pres">
      <dgm:prSet presAssocID="{0C6105DE-FD59-44CE-A093-C7EF8C276832}" presName="Name37" presStyleLbl="parChTrans1D4" presStyleIdx="0" presStyleCnt="2"/>
      <dgm:spPr/>
      <dgm:t>
        <a:bodyPr/>
        <a:lstStyle/>
        <a:p>
          <a:endParaRPr lang="fr-FR"/>
        </a:p>
      </dgm:t>
    </dgm:pt>
    <dgm:pt modelId="{9DAFA280-14E4-4954-AA8F-DC10CBB15B3D}" type="pres">
      <dgm:prSet presAssocID="{37EDECB4-1D15-47AB-8621-4821B8FCE714}" presName="hierRoot2" presStyleCnt="0">
        <dgm:presLayoutVars>
          <dgm:hierBranch val="init"/>
        </dgm:presLayoutVars>
      </dgm:prSet>
      <dgm:spPr/>
    </dgm:pt>
    <dgm:pt modelId="{B1A8B8E7-D78F-4C62-9FE0-0F927393D205}" type="pres">
      <dgm:prSet presAssocID="{37EDECB4-1D15-47AB-8621-4821B8FCE714}" presName="rootComposite" presStyleCnt="0"/>
      <dgm:spPr/>
    </dgm:pt>
    <dgm:pt modelId="{764C001B-54B6-48E4-855D-A53DEFB9102A}" type="pres">
      <dgm:prSet presAssocID="{37EDECB4-1D15-47AB-8621-4821B8FCE714}" presName="rootText" presStyleLbl="node4" presStyleIdx="0" presStyleCnt="2" custLinFactY="14284" custLinFactNeighborX="-15873" custLinFactNeighborY="10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6A2E68AA-7845-4DB9-BA9F-1F97D76D9683}" type="pres">
      <dgm:prSet presAssocID="{37EDECB4-1D15-47AB-8621-4821B8FCE714}" presName="rootConnector" presStyleLbl="node4" presStyleIdx="0" presStyleCnt="2"/>
      <dgm:spPr/>
      <dgm:t>
        <a:bodyPr/>
        <a:lstStyle/>
        <a:p>
          <a:endParaRPr lang="fr-FR"/>
        </a:p>
      </dgm:t>
    </dgm:pt>
    <dgm:pt modelId="{73722AAF-B68C-4156-BFFA-78279365AE51}" type="pres">
      <dgm:prSet presAssocID="{37EDECB4-1D15-47AB-8621-4821B8FCE714}" presName="hierChild4" presStyleCnt="0"/>
      <dgm:spPr/>
    </dgm:pt>
    <dgm:pt modelId="{268D9020-4CE5-40AB-93F6-5EF13EC350CB}" type="pres">
      <dgm:prSet presAssocID="{37EDECB4-1D15-47AB-8621-4821B8FCE714}" presName="hierChild5" presStyleCnt="0"/>
      <dgm:spPr/>
    </dgm:pt>
    <dgm:pt modelId="{C536A438-7D45-4B25-90A3-9A49502CC7B8}" type="pres">
      <dgm:prSet presAssocID="{E4D5EA7D-7182-422E-A24F-7F777975D2C0}" presName="Name37" presStyleLbl="parChTrans1D4" presStyleIdx="1" presStyleCnt="2"/>
      <dgm:spPr/>
      <dgm:t>
        <a:bodyPr/>
        <a:lstStyle/>
        <a:p>
          <a:endParaRPr lang="fr-FR"/>
        </a:p>
      </dgm:t>
    </dgm:pt>
    <dgm:pt modelId="{1BA58D62-1DF7-405B-AE73-49EED95C6634}" type="pres">
      <dgm:prSet presAssocID="{87810892-7EF6-4D96-B0FF-9B815BD421A0}" presName="hierRoot2" presStyleCnt="0">
        <dgm:presLayoutVars>
          <dgm:hierBranch val="init"/>
        </dgm:presLayoutVars>
      </dgm:prSet>
      <dgm:spPr/>
    </dgm:pt>
    <dgm:pt modelId="{15EB0A14-8F1C-416A-8F18-EEB5117560B0}" type="pres">
      <dgm:prSet presAssocID="{87810892-7EF6-4D96-B0FF-9B815BD421A0}" presName="rootComposite" presStyleCnt="0"/>
      <dgm:spPr/>
    </dgm:pt>
    <dgm:pt modelId="{1765DD7F-DF48-443F-8783-6F688A884988}" type="pres">
      <dgm:prSet presAssocID="{87810892-7EF6-4D96-B0FF-9B815BD421A0}" presName="rootText" presStyleLbl="node4" presStyleIdx="1" presStyleCnt="2" custScaleX="169193" custScaleY="99402" custLinFactX="9052" custLinFactNeighborX="100000" custLinFactNeighborY="-27716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E362E9D2-540A-4E4B-AA99-76D58E70F0AF}" type="pres">
      <dgm:prSet presAssocID="{87810892-7EF6-4D96-B0FF-9B815BD421A0}" presName="rootConnector" presStyleLbl="node4" presStyleIdx="1" presStyleCnt="2"/>
      <dgm:spPr/>
      <dgm:t>
        <a:bodyPr/>
        <a:lstStyle/>
        <a:p>
          <a:endParaRPr lang="fr-FR"/>
        </a:p>
      </dgm:t>
    </dgm:pt>
    <dgm:pt modelId="{06346BFA-96F7-42CA-9B65-67E633A2FD52}" type="pres">
      <dgm:prSet presAssocID="{87810892-7EF6-4D96-B0FF-9B815BD421A0}" presName="hierChild4" presStyleCnt="0"/>
      <dgm:spPr/>
    </dgm:pt>
    <dgm:pt modelId="{64D7A845-E379-48F6-A78B-2A7D9E04DC8D}" type="pres">
      <dgm:prSet presAssocID="{87810892-7EF6-4D96-B0FF-9B815BD421A0}" presName="hierChild5" presStyleCnt="0"/>
      <dgm:spPr/>
    </dgm:pt>
    <dgm:pt modelId="{28DB961C-1F25-4C29-A6B9-D62CD272D0E3}" type="pres">
      <dgm:prSet presAssocID="{0ED2EE19-5AF7-476B-AAE3-8E8666CB37C2}" presName="hierChild5" presStyleCnt="0"/>
      <dgm:spPr/>
    </dgm:pt>
    <dgm:pt modelId="{EBCA0C67-0C18-4903-8BA7-FA525027EA09}" type="pres">
      <dgm:prSet presAssocID="{F69A7948-0030-44A9-9862-346DB72C0FA8}" presName="Name37" presStyleLbl="parChTrans1D3" presStyleIdx="1" presStyleCnt="6"/>
      <dgm:spPr/>
      <dgm:t>
        <a:bodyPr/>
        <a:lstStyle/>
        <a:p>
          <a:endParaRPr lang="fr-FR"/>
        </a:p>
      </dgm:t>
    </dgm:pt>
    <dgm:pt modelId="{BD284230-4266-4CFF-AF55-666BFD10DB76}" type="pres">
      <dgm:prSet presAssocID="{D1972DA0-06CF-4229-B16E-44B3CA9212E5}" presName="hierRoot2" presStyleCnt="0">
        <dgm:presLayoutVars>
          <dgm:hierBranch val="init"/>
        </dgm:presLayoutVars>
      </dgm:prSet>
      <dgm:spPr/>
    </dgm:pt>
    <dgm:pt modelId="{90C19B8E-3548-40B4-9CBC-6987D9BF5255}" type="pres">
      <dgm:prSet presAssocID="{D1972DA0-06CF-4229-B16E-44B3CA9212E5}" presName="rootComposite" presStyleCnt="0"/>
      <dgm:spPr/>
    </dgm:pt>
    <dgm:pt modelId="{4A461D9E-1336-4FB0-B95C-EAB87CA39EB1}" type="pres">
      <dgm:prSet presAssocID="{D1972DA0-06CF-4229-B16E-44B3CA9212E5}" presName="rootText" presStyleLbl="node3" presStyleIdx="1" presStyleCnt="6" custScaleY="119942" custLinFactX="92216" custLinFactNeighborX="100000" custLinFactNeighborY="8619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9E52943C-0213-46F0-885A-5F4D4B8E2579}" type="pres">
      <dgm:prSet presAssocID="{D1972DA0-06CF-4229-B16E-44B3CA9212E5}" presName="rootConnector" presStyleLbl="node3" presStyleIdx="1" presStyleCnt="6"/>
      <dgm:spPr/>
      <dgm:t>
        <a:bodyPr/>
        <a:lstStyle/>
        <a:p>
          <a:endParaRPr lang="fr-FR"/>
        </a:p>
      </dgm:t>
    </dgm:pt>
    <dgm:pt modelId="{846291E9-6F39-4B18-A0D1-27E9A4EE3BF1}" type="pres">
      <dgm:prSet presAssocID="{D1972DA0-06CF-4229-B16E-44B3CA9212E5}" presName="hierChild4" presStyleCnt="0"/>
      <dgm:spPr/>
    </dgm:pt>
    <dgm:pt modelId="{22FFB802-4E2E-4CDE-98C1-44C29B31B784}" type="pres">
      <dgm:prSet presAssocID="{D1972DA0-06CF-4229-B16E-44B3CA9212E5}" presName="hierChild5" presStyleCnt="0"/>
      <dgm:spPr/>
    </dgm:pt>
    <dgm:pt modelId="{3AC3ADAF-0654-4F38-B4F7-793715458EAA}" type="pres">
      <dgm:prSet presAssocID="{43B7A5EA-C246-4777-B0E2-FDD0B00EE16F}" presName="hierChild5" presStyleCnt="0"/>
      <dgm:spPr/>
    </dgm:pt>
    <dgm:pt modelId="{E7F77281-989C-4EA1-8CE9-3930BB9C17C1}" type="pres">
      <dgm:prSet presAssocID="{DFC4B530-C278-416A-994A-8221AC81117D}" presName="Name37" presStyleLbl="parChTrans1D2" presStyleIdx="1" presStyleCnt="4"/>
      <dgm:spPr/>
      <dgm:t>
        <a:bodyPr/>
        <a:lstStyle/>
        <a:p>
          <a:endParaRPr lang="fr-FR"/>
        </a:p>
      </dgm:t>
    </dgm:pt>
    <dgm:pt modelId="{E30BF142-D47F-48EB-85C1-EA12364F90F1}" type="pres">
      <dgm:prSet presAssocID="{CF591CCA-71BB-4FDD-AE61-02EF5C3A04A6}" presName="hierRoot2" presStyleCnt="0">
        <dgm:presLayoutVars>
          <dgm:hierBranch val="init"/>
        </dgm:presLayoutVars>
      </dgm:prSet>
      <dgm:spPr/>
    </dgm:pt>
    <dgm:pt modelId="{B7DD64C0-5428-4A17-BF69-9617FE470262}" type="pres">
      <dgm:prSet presAssocID="{CF591CCA-71BB-4FDD-AE61-02EF5C3A04A6}" presName="rootComposite" presStyleCnt="0"/>
      <dgm:spPr/>
    </dgm:pt>
    <dgm:pt modelId="{B774523C-2F9F-44F1-8100-AB70D6C7E97F}" type="pres">
      <dgm:prSet presAssocID="{CF591CCA-71BB-4FDD-AE61-02EF5C3A04A6}" presName="rootText" presStyleLbl="node2" presStyleIdx="1" presStyleCnt="4" custLinFactX="-3187" custLinFactNeighborX="-100000" custLinFactNeighborY="-60343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44822CD3-FD25-466F-8C8E-E523C077AB85}" type="pres">
      <dgm:prSet presAssocID="{CF591CCA-71BB-4FDD-AE61-02EF5C3A04A6}" presName="rootConnector" presStyleLbl="node2" presStyleIdx="1" presStyleCnt="4"/>
      <dgm:spPr/>
      <dgm:t>
        <a:bodyPr/>
        <a:lstStyle/>
        <a:p>
          <a:endParaRPr lang="fr-FR"/>
        </a:p>
      </dgm:t>
    </dgm:pt>
    <dgm:pt modelId="{66D35613-C398-447F-9E17-A701EA6710CE}" type="pres">
      <dgm:prSet presAssocID="{CF591CCA-71BB-4FDD-AE61-02EF5C3A04A6}" presName="hierChild4" presStyleCnt="0"/>
      <dgm:spPr/>
    </dgm:pt>
    <dgm:pt modelId="{5F19E269-DC8D-4EEE-AFCC-BCF21AE8B058}" type="pres">
      <dgm:prSet presAssocID="{545C0A0A-CC7E-418D-BCB9-D166AA4063A6}" presName="Name37" presStyleLbl="parChTrans1D3" presStyleIdx="2" presStyleCnt="6"/>
      <dgm:spPr/>
      <dgm:t>
        <a:bodyPr/>
        <a:lstStyle/>
        <a:p>
          <a:endParaRPr lang="fr-FR"/>
        </a:p>
      </dgm:t>
    </dgm:pt>
    <dgm:pt modelId="{0F38D99E-996F-413E-A501-12419B14129E}" type="pres">
      <dgm:prSet presAssocID="{AA3611DD-802C-4BB4-A6C2-34F89579000E}" presName="hierRoot2" presStyleCnt="0">
        <dgm:presLayoutVars>
          <dgm:hierBranch val="init"/>
        </dgm:presLayoutVars>
      </dgm:prSet>
      <dgm:spPr/>
    </dgm:pt>
    <dgm:pt modelId="{AC87C7F5-70B0-49E2-A51B-89CF0A678748}" type="pres">
      <dgm:prSet presAssocID="{AA3611DD-802C-4BB4-A6C2-34F89579000E}" presName="rootComposite" presStyleCnt="0"/>
      <dgm:spPr/>
    </dgm:pt>
    <dgm:pt modelId="{03FA42DD-5E37-4845-9E66-851F892FF0B0}" type="pres">
      <dgm:prSet presAssocID="{AA3611DD-802C-4BB4-A6C2-34F89579000E}" presName="rootText" presStyleLbl="node3" presStyleIdx="2" presStyleCnt="6" custLinFactX="-100000" custLinFactNeighborX="-132575" custLinFactNeighborY="-8270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90D6C85C-9EDA-4AB0-B3F9-68D7558A4530}" type="pres">
      <dgm:prSet presAssocID="{AA3611DD-802C-4BB4-A6C2-34F89579000E}" presName="rootConnector" presStyleLbl="node3" presStyleIdx="2" presStyleCnt="6"/>
      <dgm:spPr/>
      <dgm:t>
        <a:bodyPr/>
        <a:lstStyle/>
        <a:p>
          <a:endParaRPr lang="fr-FR"/>
        </a:p>
      </dgm:t>
    </dgm:pt>
    <dgm:pt modelId="{AB811338-5D9A-4DDC-AA30-F1E7752E29C3}" type="pres">
      <dgm:prSet presAssocID="{AA3611DD-802C-4BB4-A6C2-34F89579000E}" presName="hierChild4" presStyleCnt="0"/>
      <dgm:spPr/>
    </dgm:pt>
    <dgm:pt modelId="{8EBAC427-1636-4D78-AC6C-C979ED379619}" type="pres">
      <dgm:prSet presAssocID="{AA3611DD-802C-4BB4-A6C2-34F89579000E}" presName="hierChild5" presStyleCnt="0"/>
      <dgm:spPr/>
    </dgm:pt>
    <dgm:pt modelId="{299231B1-3DAC-4A1E-92EB-D9974CBF28A9}" type="pres">
      <dgm:prSet presAssocID="{A182752C-06EA-4082-B54D-DED853D8A04D}" presName="Name37" presStyleLbl="parChTrans1D3" presStyleIdx="3" presStyleCnt="6"/>
      <dgm:spPr/>
      <dgm:t>
        <a:bodyPr/>
        <a:lstStyle/>
        <a:p>
          <a:endParaRPr lang="fr-FR"/>
        </a:p>
      </dgm:t>
    </dgm:pt>
    <dgm:pt modelId="{F2148551-C562-434C-A966-445CD75A08F2}" type="pres">
      <dgm:prSet presAssocID="{CFDE5D1E-5091-4035-B3B0-06F1D0C9E8F2}" presName="hierRoot2" presStyleCnt="0">
        <dgm:presLayoutVars>
          <dgm:hierBranch val="init"/>
        </dgm:presLayoutVars>
      </dgm:prSet>
      <dgm:spPr/>
    </dgm:pt>
    <dgm:pt modelId="{C7BADE50-E9B2-4C52-B2A5-A51C609B31EC}" type="pres">
      <dgm:prSet presAssocID="{CFDE5D1E-5091-4035-B3B0-06F1D0C9E8F2}" presName="rootComposite" presStyleCnt="0"/>
      <dgm:spPr/>
    </dgm:pt>
    <dgm:pt modelId="{D5EA5C1A-BAB9-4CD0-866A-9511BCE691CD}" type="pres">
      <dgm:prSet presAssocID="{CFDE5D1E-5091-4035-B3B0-06F1D0C9E8F2}" presName="rootText" presStyleLbl="node3" presStyleIdx="3" presStyleCnt="6" custScaleX="160516" custLinFactX="-3957" custLinFactY="-100000" custLinFactNeighborX="-100000" custLinFactNeighborY="-124701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8DE308A8-0693-40FD-957C-0074F9FC37ED}" type="pres">
      <dgm:prSet presAssocID="{CFDE5D1E-5091-4035-B3B0-06F1D0C9E8F2}" presName="rootConnector" presStyleLbl="node3" presStyleIdx="3" presStyleCnt="6"/>
      <dgm:spPr/>
      <dgm:t>
        <a:bodyPr/>
        <a:lstStyle/>
        <a:p>
          <a:endParaRPr lang="fr-FR"/>
        </a:p>
      </dgm:t>
    </dgm:pt>
    <dgm:pt modelId="{A2E65F2C-E7B3-4F9F-9523-888C7BD34F6F}" type="pres">
      <dgm:prSet presAssocID="{CFDE5D1E-5091-4035-B3B0-06F1D0C9E8F2}" presName="hierChild4" presStyleCnt="0"/>
      <dgm:spPr/>
    </dgm:pt>
    <dgm:pt modelId="{5B4ABA3E-3890-4130-A920-DE1A113900B0}" type="pres">
      <dgm:prSet presAssocID="{CFDE5D1E-5091-4035-B3B0-06F1D0C9E8F2}" presName="hierChild5" presStyleCnt="0"/>
      <dgm:spPr/>
    </dgm:pt>
    <dgm:pt modelId="{ED6DD64A-8A15-4FFD-B9ED-CBADFE075595}" type="pres">
      <dgm:prSet presAssocID="{CF591CCA-71BB-4FDD-AE61-02EF5C3A04A6}" presName="hierChild5" presStyleCnt="0"/>
      <dgm:spPr/>
    </dgm:pt>
    <dgm:pt modelId="{CF175BA4-2488-440B-879E-72F9DD05E2B9}" type="pres">
      <dgm:prSet presAssocID="{E4862A9D-18B9-4D51-A565-94DED36D8DDB}" presName="hierChild3" presStyleCnt="0"/>
      <dgm:spPr/>
    </dgm:pt>
    <dgm:pt modelId="{8B2C487A-FDBB-4B5A-831C-9F483CE9F8D2}" type="pres">
      <dgm:prSet presAssocID="{3F8F0561-6652-41AC-A6E8-D695D3BA5075}" presName="hierRoot1" presStyleCnt="0">
        <dgm:presLayoutVars>
          <dgm:hierBranch val="init"/>
        </dgm:presLayoutVars>
      </dgm:prSet>
      <dgm:spPr/>
    </dgm:pt>
    <dgm:pt modelId="{664721F4-25AC-441E-AC53-408687CD1FE6}" type="pres">
      <dgm:prSet presAssocID="{3F8F0561-6652-41AC-A6E8-D695D3BA5075}" presName="rootComposite1" presStyleCnt="0"/>
      <dgm:spPr/>
    </dgm:pt>
    <dgm:pt modelId="{F16DFAF6-85FA-445C-87DB-88FA43C2AB47}" type="pres">
      <dgm:prSet presAssocID="{3F8F0561-6652-41AC-A6E8-D695D3BA5075}" presName="rootText1" presStyleLbl="node0" presStyleIdx="1" presStyleCnt="2" custScaleX="209736" custLinFactNeighborX="-11339" custLinFactNeighborY="-8813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1ADAD02D-3D22-4BFD-8FAC-D46F727E12E8}" type="pres">
      <dgm:prSet presAssocID="{3F8F0561-6652-41AC-A6E8-D695D3BA5075}" presName="rootConnector1" presStyleLbl="node1" presStyleIdx="0" presStyleCnt="0"/>
      <dgm:spPr/>
      <dgm:t>
        <a:bodyPr/>
        <a:lstStyle/>
        <a:p>
          <a:endParaRPr lang="fr-FR"/>
        </a:p>
      </dgm:t>
    </dgm:pt>
    <dgm:pt modelId="{CE83FE61-48D6-4031-8CA7-2C6C5C28EDCD}" type="pres">
      <dgm:prSet presAssocID="{3F8F0561-6652-41AC-A6E8-D695D3BA5075}" presName="hierChild2" presStyleCnt="0"/>
      <dgm:spPr/>
    </dgm:pt>
    <dgm:pt modelId="{552B3A6A-EADE-4BBF-8EA7-344FA3069387}" type="pres">
      <dgm:prSet presAssocID="{F91052BE-C711-459D-A1F4-C3584E6CA9D2}" presName="Name37" presStyleLbl="parChTrans1D2" presStyleIdx="2" presStyleCnt="4"/>
      <dgm:spPr/>
      <dgm:t>
        <a:bodyPr/>
        <a:lstStyle/>
        <a:p>
          <a:endParaRPr lang="fr-FR"/>
        </a:p>
      </dgm:t>
    </dgm:pt>
    <dgm:pt modelId="{8CA5FFE3-9D2D-44EE-93FE-1DA2C0C06FD9}" type="pres">
      <dgm:prSet presAssocID="{41087085-F44D-459B-8607-C1F663F64785}" presName="hierRoot2" presStyleCnt="0">
        <dgm:presLayoutVars>
          <dgm:hierBranch val="init"/>
        </dgm:presLayoutVars>
      </dgm:prSet>
      <dgm:spPr/>
    </dgm:pt>
    <dgm:pt modelId="{073C4EEC-9C8E-401C-92CC-4A9DEE52DE41}" type="pres">
      <dgm:prSet presAssocID="{41087085-F44D-459B-8607-C1F663F64785}" presName="rootComposite" presStyleCnt="0"/>
      <dgm:spPr/>
    </dgm:pt>
    <dgm:pt modelId="{AB5EE0A7-EA40-4F33-8EE9-DBC3E799268C}" type="pres">
      <dgm:prSet presAssocID="{41087085-F44D-459B-8607-C1F663F64785}" presName="rootText" presStyleLbl="node2" presStyleIdx="2" presStyleCnt="4" custScaleY="160864" custLinFactNeighborY="-6064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240EFD04-C290-4A2F-A76F-FC50841A7417}" type="pres">
      <dgm:prSet presAssocID="{41087085-F44D-459B-8607-C1F663F64785}" presName="rootConnector" presStyleLbl="node2" presStyleIdx="2" presStyleCnt="4"/>
      <dgm:spPr/>
      <dgm:t>
        <a:bodyPr/>
        <a:lstStyle/>
        <a:p>
          <a:endParaRPr lang="fr-FR"/>
        </a:p>
      </dgm:t>
    </dgm:pt>
    <dgm:pt modelId="{4C74AC40-F01D-44FC-9A4F-4F510FBEAE20}" type="pres">
      <dgm:prSet presAssocID="{41087085-F44D-459B-8607-C1F663F64785}" presName="hierChild4" presStyleCnt="0"/>
      <dgm:spPr/>
    </dgm:pt>
    <dgm:pt modelId="{317E4A54-DE9F-4BDC-9EED-A1DD00EDE7F3}" type="pres">
      <dgm:prSet presAssocID="{CE73486F-6ADC-48A2-82CD-D7E7169EC3DA}" presName="Name37" presStyleLbl="parChTrans1D3" presStyleIdx="4" presStyleCnt="6"/>
      <dgm:spPr/>
      <dgm:t>
        <a:bodyPr/>
        <a:lstStyle/>
        <a:p>
          <a:endParaRPr lang="fr-FR"/>
        </a:p>
      </dgm:t>
    </dgm:pt>
    <dgm:pt modelId="{7FCAF4D3-116D-4F04-A498-459AE33CD50F}" type="pres">
      <dgm:prSet presAssocID="{026FD997-4675-4B6D-BEA4-9A75143F0A1B}" presName="hierRoot2" presStyleCnt="0">
        <dgm:presLayoutVars>
          <dgm:hierBranch val="init"/>
        </dgm:presLayoutVars>
      </dgm:prSet>
      <dgm:spPr/>
    </dgm:pt>
    <dgm:pt modelId="{A97402FC-10A9-4C1A-A6D2-49F86ED82A54}" type="pres">
      <dgm:prSet presAssocID="{026FD997-4675-4B6D-BEA4-9A75143F0A1B}" presName="rootComposite" presStyleCnt="0"/>
      <dgm:spPr/>
    </dgm:pt>
    <dgm:pt modelId="{C1AE78A8-8847-4B2B-88D7-6E88FB6FDAF8}" type="pres">
      <dgm:prSet presAssocID="{026FD997-4675-4B6D-BEA4-9A75143F0A1B}" presName="rootText" presStyleLbl="node3" presStyleIdx="4" presStyleCnt="6" custLinFactX="-29942" custLinFactY="150553" custLinFactNeighborX="-100000" custLinFactNeighborY="200000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EAEA43CD-7642-470C-AC67-8449A5DF4DC4}" type="pres">
      <dgm:prSet presAssocID="{026FD997-4675-4B6D-BEA4-9A75143F0A1B}" presName="rootConnector" presStyleLbl="node3" presStyleIdx="4" presStyleCnt="6"/>
      <dgm:spPr/>
      <dgm:t>
        <a:bodyPr/>
        <a:lstStyle/>
        <a:p>
          <a:endParaRPr lang="fr-FR"/>
        </a:p>
      </dgm:t>
    </dgm:pt>
    <dgm:pt modelId="{88AAC778-ADD8-4509-8072-EC6A4E9E005F}" type="pres">
      <dgm:prSet presAssocID="{026FD997-4675-4B6D-BEA4-9A75143F0A1B}" presName="hierChild4" presStyleCnt="0"/>
      <dgm:spPr/>
    </dgm:pt>
    <dgm:pt modelId="{BD202278-D239-4D9E-9640-CC817E8B5549}" type="pres">
      <dgm:prSet presAssocID="{026FD997-4675-4B6D-BEA4-9A75143F0A1B}" presName="hierChild5" presStyleCnt="0"/>
      <dgm:spPr/>
    </dgm:pt>
    <dgm:pt modelId="{CE66198F-C803-4551-A813-97085B062901}" type="pres">
      <dgm:prSet presAssocID="{51FC8B3A-1F64-4AD0-BDA2-6FCDE5DB3BD9}" presName="Name37" presStyleLbl="parChTrans1D3" presStyleIdx="5" presStyleCnt="6"/>
      <dgm:spPr/>
      <dgm:t>
        <a:bodyPr/>
        <a:lstStyle/>
        <a:p>
          <a:endParaRPr lang="fr-FR"/>
        </a:p>
      </dgm:t>
    </dgm:pt>
    <dgm:pt modelId="{D0C8C3E1-D87B-4E54-B04A-35EA7F4FC7DF}" type="pres">
      <dgm:prSet presAssocID="{56F259E4-11F5-49AB-AF5A-CFC371AB33D0}" presName="hierRoot2" presStyleCnt="0">
        <dgm:presLayoutVars>
          <dgm:hierBranch val="init"/>
        </dgm:presLayoutVars>
      </dgm:prSet>
      <dgm:spPr/>
    </dgm:pt>
    <dgm:pt modelId="{62565EF3-BAD8-49F6-A937-8FB8EC36EF49}" type="pres">
      <dgm:prSet presAssocID="{56F259E4-11F5-49AB-AF5A-CFC371AB33D0}" presName="rootComposite" presStyleCnt="0"/>
      <dgm:spPr/>
    </dgm:pt>
    <dgm:pt modelId="{5EACC64F-6B68-4EFB-89C7-BA7FD0F212E5}" type="pres">
      <dgm:prSet presAssocID="{56F259E4-11F5-49AB-AF5A-CFC371AB33D0}" presName="rootText" presStyleLbl="node3" presStyleIdx="5" presStyleCnt="6" custScaleX="119343" custLinFactY="100000" custLinFactNeighborX="4655" custLinFactNeighborY="108553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06B84C2C-99A4-4D83-9A1A-66D684E7FDB4}" type="pres">
      <dgm:prSet presAssocID="{56F259E4-11F5-49AB-AF5A-CFC371AB33D0}" presName="rootConnector" presStyleLbl="node3" presStyleIdx="5" presStyleCnt="6"/>
      <dgm:spPr/>
      <dgm:t>
        <a:bodyPr/>
        <a:lstStyle/>
        <a:p>
          <a:endParaRPr lang="fr-FR"/>
        </a:p>
      </dgm:t>
    </dgm:pt>
    <dgm:pt modelId="{F3D08107-384A-4FC2-82C5-BAFA20BD481A}" type="pres">
      <dgm:prSet presAssocID="{56F259E4-11F5-49AB-AF5A-CFC371AB33D0}" presName="hierChild4" presStyleCnt="0"/>
      <dgm:spPr/>
    </dgm:pt>
    <dgm:pt modelId="{481B8A47-48DA-463B-B7A6-9608CB0C2345}" type="pres">
      <dgm:prSet presAssocID="{56F259E4-11F5-49AB-AF5A-CFC371AB33D0}" presName="hierChild5" presStyleCnt="0"/>
      <dgm:spPr/>
    </dgm:pt>
    <dgm:pt modelId="{E75CA7A9-62B7-472E-9281-973EFD6018F6}" type="pres">
      <dgm:prSet presAssocID="{41087085-F44D-459B-8607-C1F663F64785}" presName="hierChild5" presStyleCnt="0"/>
      <dgm:spPr/>
    </dgm:pt>
    <dgm:pt modelId="{8BEEA394-17E2-4C69-8E26-A7FE9525FF5E}" type="pres">
      <dgm:prSet presAssocID="{E274B561-9FBA-4B38-8DD5-6128E2E33C9F}" presName="Name37" presStyleLbl="parChTrans1D2" presStyleIdx="3" presStyleCnt="4"/>
      <dgm:spPr/>
      <dgm:t>
        <a:bodyPr/>
        <a:lstStyle/>
        <a:p>
          <a:endParaRPr lang="fr-FR"/>
        </a:p>
      </dgm:t>
    </dgm:pt>
    <dgm:pt modelId="{B7276B32-1635-47B9-BA9A-37EA2C9B9569}" type="pres">
      <dgm:prSet presAssocID="{02C9625D-F6CC-424B-BC50-19538210F5C6}" presName="hierRoot2" presStyleCnt="0">
        <dgm:presLayoutVars>
          <dgm:hierBranch val="init"/>
        </dgm:presLayoutVars>
      </dgm:prSet>
      <dgm:spPr/>
    </dgm:pt>
    <dgm:pt modelId="{2C3C3054-6A6F-4DCC-AF06-54CD7DED9877}" type="pres">
      <dgm:prSet presAssocID="{02C9625D-F6CC-424B-BC50-19538210F5C6}" presName="rootComposite" presStyleCnt="0"/>
      <dgm:spPr/>
    </dgm:pt>
    <dgm:pt modelId="{7136B368-65B7-4299-86DA-C79ED16E664B}" type="pres">
      <dgm:prSet presAssocID="{02C9625D-F6CC-424B-BC50-19538210F5C6}" presName="rootText" presStyleLbl="node2" presStyleIdx="3" presStyleCnt="4" custScaleY="158180" custLinFactNeighborX="-6599" custLinFactNeighborY="-6064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371F312B-4AB8-491A-BF4E-C0AA697E1A4D}" type="pres">
      <dgm:prSet presAssocID="{02C9625D-F6CC-424B-BC50-19538210F5C6}" presName="rootConnector" presStyleLbl="node2" presStyleIdx="3" presStyleCnt="4"/>
      <dgm:spPr/>
      <dgm:t>
        <a:bodyPr/>
        <a:lstStyle/>
        <a:p>
          <a:endParaRPr lang="fr-FR"/>
        </a:p>
      </dgm:t>
    </dgm:pt>
    <dgm:pt modelId="{1B9CE0A6-D962-4795-AC68-F8853D6AE222}" type="pres">
      <dgm:prSet presAssocID="{02C9625D-F6CC-424B-BC50-19538210F5C6}" presName="hierChild4" presStyleCnt="0"/>
      <dgm:spPr/>
    </dgm:pt>
    <dgm:pt modelId="{3A2595DE-F770-45B6-AEDD-DD5DE282C7D9}" type="pres">
      <dgm:prSet presAssocID="{02C9625D-F6CC-424B-BC50-19538210F5C6}" presName="hierChild5" presStyleCnt="0"/>
      <dgm:spPr/>
    </dgm:pt>
    <dgm:pt modelId="{DF3F1EE5-9CB8-4516-B26B-3ACD34540508}" type="pres">
      <dgm:prSet presAssocID="{3F8F0561-6652-41AC-A6E8-D695D3BA5075}" presName="hierChild3" presStyleCnt="0"/>
      <dgm:spPr/>
    </dgm:pt>
  </dgm:ptLst>
  <dgm:cxnLst>
    <dgm:cxn modelId="{3A909867-1F02-4A40-93E8-0B08CD117A6D}" srcId="{4CF2514E-B5D6-4759-B25F-8175EC097D65}" destId="{3F8F0561-6652-41AC-A6E8-D695D3BA5075}" srcOrd="1" destOrd="0" parTransId="{22C0D2AD-2E7C-4A58-B9F7-76AF02AD38D4}" sibTransId="{8A28F451-81F2-469B-9158-B8D1685DAF4A}"/>
    <dgm:cxn modelId="{2199DC42-6B94-42DA-848C-DAF2D975D603}" type="presOf" srcId="{56F259E4-11F5-49AB-AF5A-CFC371AB33D0}" destId="{5EACC64F-6B68-4EFB-89C7-BA7FD0F212E5}" srcOrd="0" destOrd="0" presId="urn:microsoft.com/office/officeart/2005/8/layout/orgChart1"/>
    <dgm:cxn modelId="{6E9863BE-F81F-49F6-8416-370F76D298AA}" type="presOf" srcId="{43B7A5EA-C246-4777-B0E2-FDD0B00EE16F}" destId="{6A009494-E64E-442D-A211-0C8EC826B8D2}" srcOrd="0" destOrd="0" presId="urn:microsoft.com/office/officeart/2005/8/layout/orgChart1"/>
    <dgm:cxn modelId="{23AB8818-D5AE-426C-9E00-B42F6658199A}" srcId="{41087085-F44D-459B-8607-C1F663F64785}" destId="{026FD997-4675-4B6D-BEA4-9A75143F0A1B}" srcOrd="0" destOrd="0" parTransId="{CE73486F-6ADC-48A2-82CD-D7E7169EC3DA}" sibTransId="{55083BB9-E416-4336-A833-02C7AAAA2BD7}"/>
    <dgm:cxn modelId="{238509BF-DB4F-4DF4-92EF-F885D7852F3C}" type="presOf" srcId="{3F8F0561-6652-41AC-A6E8-D695D3BA5075}" destId="{F16DFAF6-85FA-445C-87DB-88FA43C2AB47}" srcOrd="0" destOrd="0" presId="urn:microsoft.com/office/officeart/2005/8/layout/orgChart1"/>
    <dgm:cxn modelId="{15904C61-4339-4761-A473-F2FB983FC16F}" srcId="{0ED2EE19-5AF7-476B-AAE3-8E8666CB37C2}" destId="{37EDECB4-1D15-47AB-8621-4821B8FCE714}" srcOrd="0" destOrd="0" parTransId="{0C6105DE-FD59-44CE-A093-C7EF8C276832}" sibTransId="{DFFA58C0-EE0E-418D-B2E1-E330059E2E72}"/>
    <dgm:cxn modelId="{698917C9-A826-4878-90F4-9159FF3FF4BD}" type="presOf" srcId="{CFDE5D1E-5091-4035-B3B0-06F1D0C9E8F2}" destId="{8DE308A8-0693-40FD-957C-0074F9FC37ED}" srcOrd="1" destOrd="0" presId="urn:microsoft.com/office/officeart/2005/8/layout/orgChart1"/>
    <dgm:cxn modelId="{593FE85A-B7C1-421F-85AB-3B6EBFADA906}" type="presOf" srcId="{F69A7948-0030-44A9-9862-346DB72C0FA8}" destId="{EBCA0C67-0C18-4903-8BA7-FA525027EA09}" srcOrd="0" destOrd="0" presId="urn:microsoft.com/office/officeart/2005/8/layout/orgChart1"/>
    <dgm:cxn modelId="{4CE6EBC3-1E11-4CA1-8C0E-482621380729}" type="presOf" srcId="{CF591CCA-71BB-4FDD-AE61-02EF5C3A04A6}" destId="{44822CD3-FD25-466F-8C8E-E523C077AB85}" srcOrd="1" destOrd="0" presId="urn:microsoft.com/office/officeart/2005/8/layout/orgChart1"/>
    <dgm:cxn modelId="{44A93D57-76A5-41C1-97FB-B68D18FA2148}" type="presOf" srcId="{87810892-7EF6-4D96-B0FF-9B815BD421A0}" destId="{1765DD7F-DF48-443F-8783-6F688A884988}" srcOrd="0" destOrd="0" presId="urn:microsoft.com/office/officeart/2005/8/layout/orgChart1"/>
    <dgm:cxn modelId="{7981F9F0-AF76-49CD-8330-A4B9245E35A6}" type="presOf" srcId="{E4862A9D-18B9-4D51-A565-94DED36D8DDB}" destId="{64F77097-0083-4868-94CB-7E869E57F03B}" srcOrd="0" destOrd="0" presId="urn:microsoft.com/office/officeart/2005/8/layout/orgChart1"/>
    <dgm:cxn modelId="{CEF1982A-26BF-42C4-BD29-88F4C22F0131}" type="presOf" srcId="{545C0A0A-CC7E-418D-BCB9-D166AA4063A6}" destId="{5F19E269-DC8D-4EEE-AFCC-BCF21AE8B058}" srcOrd="0" destOrd="0" presId="urn:microsoft.com/office/officeart/2005/8/layout/orgChart1"/>
    <dgm:cxn modelId="{FABA6539-F263-4707-9291-CD2A15E39FA7}" type="presOf" srcId="{AA3611DD-802C-4BB4-A6C2-34F89579000E}" destId="{03FA42DD-5E37-4845-9E66-851F892FF0B0}" srcOrd="0" destOrd="0" presId="urn:microsoft.com/office/officeart/2005/8/layout/orgChart1"/>
    <dgm:cxn modelId="{09E3C005-5713-4292-BF40-782873202C9A}" srcId="{43B7A5EA-C246-4777-B0E2-FDD0B00EE16F}" destId="{D1972DA0-06CF-4229-B16E-44B3CA9212E5}" srcOrd="1" destOrd="0" parTransId="{F69A7948-0030-44A9-9862-346DB72C0FA8}" sibTransId="{B76AC595-D267-44FD-BC82-D951E671AACB}"/>
    <dgm:cxn modelId="{851ED6FA-B7EE-4EAA-8155-CDB37750EE92}" type="presOf" srcId="{37EDECB4-1D15-47AB-8621-4821B8FCE714}" destId="{6A2E68AA-7845-4DB9-BA9F-1F97D76D9683}" srcOrd="1" destOrd="0" presId="urn:microsoft.com/office/officeart/2005/8/layout/orgChart1"/>
    <dgm:cxn modelId="{AC7726EA-5EA8-437A-8F37-907A64A1D61E}" type="presOf" srcId="{3F8F0561-6652-41AC-A6E8-D695D3BA5075}" destId="{1ADAD02D-3D22-4BFD-8FAC-D46F727E12E8}" srcOrd="1" destOrd="0" presId="urn:microsoft.com/office/officeart/2005/8/layout/orgChart1"/>
    <dgm:cxn modelId="{0C4B2A99-6588-4ABA-B061-3EC2910F515E}" type="presOf" srcId="{DFC4B530-C278-416A-994A-8221AC81117D}" destId="{E7F77281-989C-4EA1-8CE9-3930BB9C17C1}" srcOrd="0" destOrd="0" presId="urn:microsoft.com/office/officeart/2005/8/layout/orgChart1"/>
    <dgm:cxn modelId="{D6BD1908-C925-411F-B19A-EA5494A95CC1}" type="presOf" srcId="{CF591CCA-71BB-4FDD-AE61-02EF5C3A04A6}" destId="{B774523C-2F9F-44F1-8100-AB70D6C7E97F}" srcOrd="0" destOrd="0" presId="urn:microsoft.com/office/officeart/2005/8/layout/orgChart1"/>
    <dgm:cxn modelId="{EAA299DF-2E5C-47D6-8D45-534CA83BC10B}" type="presOf" srcId="{0ED2EE19-5AF7-476B-AAE3-8E8666CB37C2}" destId="{47B9EAAF-4D22-4C52-805F-4E950C1B2D8A}" srcOrd="0" destOrd="0" presId="urn:microsoft.com/office/officeart/2005/8/layout/orgChart1"/>
    <dgm:cxn modelId="{3D75DE0D-7DB0-4F42-AFF3-69ACEBA3B670}" type="presOf" srcId="{87810892-7EF6-4D96-B0FF-9B815BD421A0}" destId="{E362E9D2-540A-4E4B-AA99-76D58E70F0AF}" srcOrd="1" destOrd="0" presId="urn:microsoft.com/office/officeart/2005/8/layout/orgChart1"/>
    <dgm:cxn modelId="{E2C43ACC-740F-4D36-8082-160389362C6B}" type="presOf" srcId="{0ED2EE19-5AF7-476B-AAE3-8E8666CB37C2}" destId="{77664823-B2D0-4F96-BFDB-56F2CEA31373}" srcOrd="1" destOrd="0" presId="urn:microsoft.com/office/officeart/2005/8/layout/orgChart1"/>
    <dgm:cxn modelId="{17DE9268-5624-4A45-9113-A1B48DE5709D}" type="presOf" srcId="{56F259E4-11F5-49AB-AF5A-CFC371AB33D0}" destId="{06B84C2C-99A4-4D83-9A1A-66D684E7FDB4}" srcOrd="1" destOrd="0" presId="urn:microsoft.com/office/officeart/2005/8/layout/orgChart1"/>
    <dgm:cxn modelId="{D9CB8B24-02EA-46D8-89E2-AFBA7BEB290E}" type="presOf" srcId="{0C6105DE-FD59-44CE-A093-C7EF8C276832}" destId="{64E15021-5AD8-476C-9313-AF0BCA2D9594}" srcOrd="0" destOrd="0" presId="urn:microsoft.com/office/officeart/2005/8/layout/orgChart1"/>
    <dgm:cxn modelId="{A8C54D2D-7D44-4D08-A326-1487866F6192}" type="presOf" srcId="{02C9625D-F6CC-424B-BC50-19538210F5C6}" destId="{371F312B-4AB8-491A-BF4E-C0AA697E1A4D}" srcOrd="1" destOrd="0" presId="urn:microsoft.com/office/officeart/2005/8/layout/orgChart1"/>
    <dgm:cxn modelId="{779D9023-C0B4-4E3D-91D3-7EA9ADBC5D75}" type="presOf" srcId="{4CF2514E-B5D6-4759-B25F-8175EC097D65}" destId="{CADAD9E6-5CB5-4A4A-A823-15D5091B1303}" srcOrd="0" destOrd="0" presId="urn:microsoft.com/office/officeart/2005/8/layout/orgChart1"/>
    <dgm:cxn modelId="{284B45C6-8796-42FD-A90E-919614776BB5}" srcId="{4CF2514E-B5D6-4759-B25F-8175EC097D65}" destId="{E4862A9D-18B9-4D51-A565-94DED36D8DDB}" srcOrd="0" destOrd="0" parTransId="{8A2E07F9-A7FB-479C-8A74-270DB2FDD8F2}" sibTransId="{1A7144C7-D0B1-4D17-BBF1-756E1BD8E3FF}"/>
    <dgm:cxn modelId="{A85C6AEA-8D8D-4E4C-86CA-E0FE1A46CAA2}" srcId="{E4862A9D-18B9-4D51-A565-94DED36D8DDB}" destId="{43B7A5EA-C246-4777-B0E2-FDD0B00EE16F}" srcOrd="0" destOrd="0" parTransId="{688F4D45-BD16-4C61-BA4D-9B34A0F4D6A8}" sibTransId="{1EC06938-CD8D-46A1-90FD-5E1DA86FD174}"/>
    <dgm:cxn modelId="{FAFF764B-6363-41A9-8298-BFA206A8FF07}" srcId="{0ED2EE19-5AF7-476B-AAE3-8E8666CB37C2}" destId="{87810892-7EF6-4D96-B0FF-9B815BD421A0}" srcOrd="1" destOrd="0" parTransId="{E4D5EA7D-7182-422E-A24F-7F777975D2C0}" sibTransId="{183E5584-42C3-482D-955C-8EED4DA4C1F1}"/>
    <dgm:cxn modelId="{7D572B8D-001C-41F3-A372-0C0D202027C5}" type="presOf" srcId="{41087085-F44D-459B-8607-C1F663F64785}" destId="{240EFD04-C290-4A2F-A76F-FC50841A7417}" srcOrd="1" destOrd="0" presId="urn:microsoft.com/office/officeart/2005/8/layout/orgChart1"/>
    <dgm:cxn modelId="{5206C933-A360-4A9A-A927-49A65093B555}" type="presOf" srcId="{41087085-F44D-459B-8607-C1F663F64785}" destId="{AB5EE0A7-EA40-4F33-8EE9-DBC3E799268C}" srcOrd="0" destOrd="0" presId="urn:microsoft.com/office/officeart/2005/8/layout/orgChart1"/>
    <dgm:cxn modelId="{EB71F2A3-825A-4206-9181-934635E92782}" type="presOf" srcId="{026FD997-4675-4B6D-BEA4-9A75143F0A1B}" destId="{EAEA43CD-7642-470C-AC67-8449A5DF4DC4}" srcOrd="1" destOrd="0" presId="urn:microsoft.com/office/officeart/2005/8/layout/orgChart1"/>
    <dgm:cxn modelId="{8DF97979-2A69-489A-9FE8-98EC73F7AA9E}" type="presOf" srcId="{EC1F3B22-667B-417B-9E9C-6D2A0C856B42}" destId="{3CB8916E-FC4E-4A1A-8A92-F5350786E272}" srcOrd="0" destOrd="0" presId="urn:microsoft.com/office/officeart/2005/8/layout/orgChart1"/>
    <dgm:cxn modelId="{3A2C1F90-DC23-4981-AF5B-ADF270EDDB3A}" type="presOf" srcId="{AA3611DD-802C-4BB4-A6C2-34F89579000E}" destId="{90D6C85C-9EDA-4AB0-B3F9-68D7558A4530}" srcOrd="1" destOrd="0" presId="urn:microsoft.com/office/officeart/2005/8/layout/orgChart1"/>
    <dgm:cxn modelId="{1F3909EB-FBB9-411B-818B-50798184F735}" type="presOf" srcId="{A182752C-06EA-4082-B54D-DED853D8A04D}" destId="{299231B1-3DAC-4A1E-92EB-D9974CBF28A9}" srcOrd="0" destOrd="0" presId="urn:microsoft.com/office/officeart/2005/8/layout/orgChart1"/>
    <dgm:cxn modelId="{E45AA480-98EE-4E0E-A56E-7E79052B09ED}" type="presOf" srcId="{D1972DA0-06CF-4229-B16E-44B3CA9212E5}" destId="{4A461D9E-1336-4FB0-B95C-EAB87CA39EB1}" srcOrd="0" destOrd="0" presId="urn:microsoft.com/office/officeart/2005/8/layout/orgChart1"/>
    <dgm:cxn modelId="{FC8B7CA8-84B0-48EE-ACFB-6AFB0BAB863B}" type="presOf" srcId="{02C9625D-F6CC-424B-BC50-19538210F5C6}" destId="{7136B368-65B7-4299-86DA-C79ED16E664B}" srcOrd="0" destOrd="0" presId="urn:microsoft.com/office/officeart/2005/8/layout/orgChart1"/>
    <dgm:cxn modelId="{0FBAD5A9-795A-4113-A924-60FAAAF0299F}" type="presOf" srcId="{E274B561-9FBA-4B38-8DD5-6128E2E33C9F}" destId="{8BEEA394-17E2-4C69-8E26-A7FE9525FF5E}" srcOrd="0" destOrd="0" presId="urn:microsoft.com/office/officeart/2005/8/layout/orgChart1"/>
    <dgm:cxn modelId="{227039FE-4E25-4892-B453-531E84E20FD0}" srcId="{E4862A9D-18B9-4D51-A565-94DED36D8DDB}" destId="{CF591CCA-71BB-4FDD-AE61-02EF5C3A04A6}" srcOrd="1" destOrd="0" parTransId="{DFC4B530-C278-416A-994A-8221AC81117D}" sibTransId="{205FD60D-063D-4BB3-8A69-2A8D186FB162}"/>
    <dgm:cxn modelId="{30E29085-FF3C-4190-AC9A-55AE55CE23B6}" type="presOf" srcId="{E4862A9D-18B9-4D51-A565-94DED36D8DDB}" destId="{36BF671D-EE96-4E72-9E84-2AF0C0057147}" srcOrd="1" destOrd="0" presId="urn:microsoft.com/office/officeart/2005/8/layout/orgChart1"/>
    <dgm:cxn modelId="{D4E03BAD-7B2E-48C3-8F6F-2EA903044F12}" type="presOf" srcId="{CE73486F-6ADC-48A2-82CD-D7E7169EC3DA}" destId="{317E4A54-DE9F-4BDC-9EED-A1DD00EDE7F3}" srcOrd="0" destOrd="0" presId="urn:microsoft.com/office/officeart/2005/8/layout/orgChart1"/>
    <dgm:cxn modelId="{361EFDDF-67E4-48B0-8B22-488E72EAACCF}" type="presOf" srcId="{43B7A5EA-C246-4777-B0E2-FDD0B00EE16F}" destId="{9380FBDF-52BD-41E4-B824-FBFDEE674CF5}" srcOrd="1" destOrd="0" presId="urn:microsoft.com/office/officeart/2005/8/layout/orgChart1"/>
    <dgm:cxn modelId="{8B7DB387-9022-4C76-A272-62569ABED974}" type="presOf" srcId="{D1972DA0-06CF-4229-B16E-44B3CA9212E5}" destId="{9E52943C-0213-46F0-885A-5F4D4B8E2579}" srcOrd="1" destOrd="0" presId="urn:microsoft.com/office/officeart/2005/8/layout/orgChart1"/>
    <dgm:cxn modelId="{F4489FD1-EB56-467D-AFED-BA5165B28836}" srcId="{3F8F0561-6652-41AC-A6E8-D695D3BA5075}" destId="{41087085-F44D-459B-8607-C1F663F64785}" srcOrd="0" destOrd="0" parTransId="{F91052BE-C711-459D-A1F4-C3584E6CA9D2}" sibTransId="{1BA2C631-5A37-4716-BF41-AD298817BFD6}"/>
    <dgm:cxn modelId="{E56462B6-19D6-444F-9BD9-14D711290355}" srcId="{CF591CCA-71BB-4FDD-AE61-02EF5C3A04A6}" destId="{CFDE5D1E-5091-4035-B3B0-06F1D0C9E8F2}" srcOrd="1" destOrd="0" parTransId="{A182752C-06EA-4082-B54D-DED853D8A04D}" sibTransId="{08463931-A821-4B93-91DD-43852355A188}"/>
    <dgm:cxn modelId="{A1320597-9405-4C62-9480-163C5A0C3135}" type="presOf" srcId="{51FC8B3A-1F64-4AD0-BDA2-6FCDE5DB3BD9}" destId="{CE66198F-C803-4551-A813-97085B062901}" srcOrd="0" destOrd="0" presId="urn:microsoft.com/office/officeart/2005/8/layout/orgChart1"/>
    <dgm:cxn modelId="{95B47FE3-ECDB-4870-944A-7B06453A684E}" type="presOf" srcId="{37EDECB4-1D15-47AB-8621-4821B8FCE714}" destId="{764C001B-54B6-48E4-855D-A53DEFB9102A}" srcOrd="0" destOrd="0" presId="urn:microsoft.com/office/officeart/2005/8/layout/orgChart1"/>
    <dgm:cxn modelId="{9EC95079-8D9D-41BE-B04C-C7C7BEDB06CE}" type="presOf" srcId="{CFDE5D1E-5091-4035-B3B0-06F1D0C9E8F2}" destId="{D5EA5C1A-BAB9-4CD0-866A-9511BCE691CD}" srcOrd="0" destOrd="0" presId="urn:microsoft.com/office/officeart/2005/8/layout/orgChart1"/>
    <dgm:cxn modelId="{578D8BA8-3596-4B29-81B1-296B18BDD30E}" srcId="{41087085-F44D-459B-8607-C1F663F64785}" destId="{56F259E4-11F5-49AB-AF5A-CFC371AB33D0}" srcOrd="1" destOrd="0" parTransId="{51FC8B3A-1F64-4AD0-BDA2-6FCDE5DB3BD9}" sibTransId="{D6D7AE7B-8936-44CF-996D-B0193AF37B0C}"/>
    <dgm:cxn modelId="{048FAF13-C859-480D-8B73-0D3D89101653}" type="presOf" srcId="{026FD997-4675-4B6D-BEA4-9A75143F0A1B}" destId="{C1AE78A8-8847-4B2B-88D7-6E88FB6FDAF8}" srcOrd="0" destOrd="0" presId="urn:microsoft.com/office/officeart/2005/8/layout/orgChart1"/>
    <dgm:cxn modelId="{ED63CEE2-0A12-4F1A-A6D2-2D9E3DB94DA0}" type="presOf" srcId="{F91052BE-C711-459D-A1F4-C3584E6CA9D2}" destId="{552B3A6A-EADE-4BBF-8EA7-344FA3069387}" srcOrd="0" destOrd="0" presId="urn:microsoft.com/office/officeart/2005/8/layout/orgChart1"/>
    <dgm:cxn modelId="{716338A6-3EB0-428E-9DB5-5706DD0437C7}" type="presOf" srcId="{E4D5EA7D-7182-422E-A24F-7F777975D2C0}" destId="{C536A438-7D45-4B25-90A3-9A49502CC7B8}" srcOrd="0" destOrd="0" presId="urn:microsoft.com/office/officeart/2005/8/layout/orgChart1"/>
    <dgm:cxn modelId="{F05CEC55-8985-429B-9606-B16B6804DD39}" srcId="{3F8F0561-6652-41AC-A6E8-D695D3BA5075}" destId="{02C9625D-F6CC-424B-BC50-19538210F5C6}" srcOrd="1" destOrd="0" parTransId="{E274B561-9FBA-4B38-8DD5-6128E2E33C9F}" sibTransId="{FAB449A1-52E3-434C-8B8B-BAE6AE5D24B2}"/>
    <dgm:cxn modelId="{3B8184FD-7FB2-4398-BA78-4B5F82243301}" type="presOf" srcId="{688F4D45-BD16-4C61-BA4D-9B34A0F4D6A8}" destId="{D42CDDF4-75F7-4CF5-BF88-EA0B3DFEAAF0}" srcOrd="0" destOrd="0" presId="urn:microsoft.com/office/officeart/2005/8/layout/orgChart1"/>
    <dgm:cxn modelId="{5334FF5D-2AB5-4206-9696-35315768C01D}" srcId="{CF591CCA-71BB-4FDD-AE61-02EF5C3A04A6}" destId="{AA3611DD-802C-4BB4-A6C2-34F89579000E}" srcOrd="0" destOrd="0" parTransId="{545C0A0A-CC7E-418D-BCB9-D166AA4063A6}" sibTransId="{F658BDCB-E2E8-4333-94D9-364257C9B551}"/>
    <dgm:cxn modelId="{584E9DD2-5C68-4E7F-BF07-BA424BDE9EC8}" srcId="{43B7A5EA-C246-4777-B0E2-FDD0B00EE16F}" destId="{0ED2EE19-5AF7-476B-AAE3-8E8666CB37C2}" srcOrd="0" destOrd="0" parTransId="{EC1F3B22-667B-417B-9E9C-6D2A0C856B42}" sibTransId="{AAADBE0B-98F6-4519-9B45-2C8274259C58}"/>
    <dgm:cxn modelId="{1058FCDA-0A40-4579-A9E6-96177C4D3E40}" type="presParOf" srcId="{CADAD9E6-5CB5-4A4A-A823-15D5091B1303}" destId="{583D1447-4ADA-47AE-B675-455FEB282561}" srcOrd="0" destOrd="0" presId="urn:microsoft.com/office/officeart/2005/8/layout/orgChart1"/>
    <dgm:cxn modelId="{BFAB7847-61B3-4AF0-976C-F712D4AA88B0}" type="presParOf" srcId="{583D1447-4ADA-47AE-B675-455FEB282561}" destId="{23E85F89-25F5-4032-8574-BF1B3EC51FC1}" srcOrd="0" destOrd="0" presId="urn:microsoft.com/office/officeart/2005/8/layout/orgChart1"/>
    <dgm:cxn modelId="{43C45724-43D0-414C-9DC6-7CE8AEA9334B}" type="presParOf" srcId="{23E85F89-25F5-4032-8574-BF1B3EC51FC1}" destId="{64F77097-0083-4868-94CB-7E869E57F03B}" srcOrd="0" destOrd="0" presId="urn:microsoft.com/office/officeart/2005/8/layout/orgChart1"/>
    <dgm:cxn modelId="{BDA86912-ED75-406A-A779-3AA5B3E331E1}" type="presParOf" srcId="{23E85F89-25F5-4032-8574-BF1B3EC51FC1}" destId="{36BF671D-EE96-4E72-9E84-2AF0C0057147}" srcOrd="1" destOrd="0" presId="urn:microsoft.com/office/officeart/2005/8/layout/orgChart1"/>
    <dgm:cxn modelId="{FB33414C-873A-441C-A033-EF8C84CFF2EB}" type="presParOf" srcId="{583D1447-4ADA-47AE-B675-455FEB282561}" destId="{40DBC9DD-F311-4FC2-B2A0-64F57A7A9E6A}" srcOrd="1" destOrd="0" presId="urn:microsoft.com/office/officeart/2005/8/layout/orgChart1"/>
    <dgm:cxn modelId="{D5974942-D676-4901-A045-9B1B5C5904CA}" type="presParOf" srcId="{40DBC9DD-F311-4FC2-B2A0-64F57A7A9E6A}" destId="{D42CDDF4-75F7-4CF5-BF88-EA0B3DFEAAF0}" srcOrd="0" destOrd="0" presId="urn:microsoft.com/office/officeart/2005/8/layout/orgChart1"/>
    <dgm:cxn modelId="{7EBF0563-5F82-44A3-8FBF-94B564CFFC14}" type="presParOf" srcId="{40DBC9DD-F311-4FC2-B2A0-64F57A7A9E6A}" destId="{EEA677FB-B4F1-4105-9C0B-1326BE1E27E3}" srcOrd="1" destOrd="0" presId="urn:microsoft.com/office/officeart/2005/8/layout/orgChart1"/>
    <dgm:cxn modelId="{744BD356-CAF5-4F1A-BA7D-8F0478003141}" type="presParOf" srcId="{EEA677FB-B4F1-4105-9C0B-1326BE1E27E3}" destId="{AD533FE9-7B69-4EB1-B979-D589CF4BE900}" srcOrd="0" destOrd="0" presId="urn:microsoft.com/office/officeart/2005/8/layout/orgChart1"/>
    <dgm:cxn modelId="{2554FB51-4187-45C9-BA00-602D2BC423AA}" type="presParOf" srcId="{AD533FE9-7B69-4EB1-B979-D589CF4BE900}" destId="{6A009494-E64E-442D-A211-0C8EC826B8D2}" srcOrd="0" destOrd="0" presId="urn:microsoft.com/office/officeart/2005/8/layout/orgChart1"/>
    <dgm:cxn modelId="{B6B7D423-970F-4323-9ECA-46BEA22D116C}" type="presParOf" srcId="{AD533FE9-7B69-4EB1-B979-D589CF4BE900}" destId="{9380FBDF-52BD-41E4-B824-FBFDEE674CF5}" srcOrd="1" destOrd="0" presId="urn:microsoft.com/office/officeart/2005/8/layout/orgChart1"/>
    <dgm:cxn modelId="{5A5074F8-8A79-4CCF-A9F4-4FFE3394F38D}" type="presParOf" srcId="{EEA677FB-B4F1-4105-9C0B-1326BE1E27E3}" destId="{2838C82A-16F8-4F8A-B5EA-C9299BA337A0}" srcOrd="1" destOrd="0" presId="urn:microsoft.com/office/officeart/2005/8/layout/orgChart1"/>
    <dgm:cxn modelId="{F182C647-F002-4D2A-B8D7-46B79650343E}" type="presParOf" srcId="{2838C82A-16F8-4F8A-B5EA-C9299BA337A0}" destId="{3CB8916E-FC4E-4A1A-8A92-F5350786E272}" srcOrd="0" destOrd="0" presId="urn:microsoft.com/office/officeart/2005/8/layout/orgChart1"/>
    <dgm:cxn modelId="{85518E6D-431B-44A8-AB43-47F14CC4F53F}" type="presParOf" srcId="{2838C82A-16F8-4F8A-B5EA-C9299BA337A0}" destId="{78C473CE-275D-460D-8C85-0E49ADEA24B4}" srcOrd="1" destOrd="0" presId="urn:microsoft.com/office/officeart/2005/8/layout/orgChart1"/>
    <dgm:cxn modelId="{0C23B7BF-BCB6-419A-A87D-CD75B53EB59E}" type="presParOf" srcId="{78C473CE-275D-460D-8C85-0E49ADEA24B4}" destId="{B39F5FB9-7C63-4FE1-8FB5-0D8FF075D489}" srcOrd="0" destOrd="0" presId="urn:microsoft.com/office/officeart/2005/8/layout/orgChart1"/>
    <dgm:cxn modelId="{5B3B3783-ABB6-409A-866B-B8DE4CE39E30}" type="presParOf" srcId="{B39F5FB9-7C63-4FE1-8FB5-0D8FF075D489}" destId="{47B9EAAF-4D22-4C52-805F-4E950C1B2D8A}" srcOrd="0" destOrd="0" presId="urn:microsoft.com/office/officeart/2005/8/layout/orgChart1"/>
    <dgm:cxn modelId="{E8AD9077-3866-4A1B-AC1B-0FFF8DAE0B8E}" type="presParOf" srcId="{B39F5FB9-7C63-4FE1-8FB5-0D8FF075D489}" destId="{77664823-B2D0-4F96-BFDB-56F2CEA31373}" srcOrd="1" destOrd="0" presId="urn:microsoft.com/office/officeart/2005/8/layout/orgChart1"/>
    <dgm:cxn modelId="{79E06D8D-861B-4F26-AF1A-1BC3FF306B63}" type="presParOf" srcId="{78C473CE-275D-460D-8C85-0E49ADEA24B4}" destId="{74D6B61C-D222-44E4-A4C4-2E2B893A597F}" srcOrd="1" destOrd="0" presId="urn:microsoft.com/office/officeart/2005/8/layout/orgChart1"/>
    <dgm:cxn modelId="{476E82E1-CB1F-4D55-A6E1-66FC4565CED3}" type="presParOf" srcId="{74D6B61C-D222-44E4-A4C4-2E2B893A597F}" destId="{64E15021-5AD8-476C-9313-AF0BCA2D9594}" srcOrd="0" destOrd="0" presId="urn:microsoft.com/office/officeart/2005/8/layout/orgChart1"/>
    <dgm:cxn modelId="{F1C5B7AC-B9A4-4D87-8FB4-43064672B15E}" type="presParOf" srcId="{74D6B61C-D222-44E4-A4C4-2E2B893A597F}" destId="{9DAFA280-14E4-4954-AA8F-DC10CBB15B3D}" srcOrd="1" destOrd="0" presId="urn:microsoft.com/office/officeart/2005/8/layout/orgChart1"/>
    <dgm:cxn modelId="{AF68EE70-4582-4255-BD8B-1DB77936E913}" type="presParOf" srcId="{9DAFA280-14E4-4954-AA8F-DC10CBB15B3D}" destId="{B1A8B8E7-D78F-4C62-9FE0-0F927393D205}" srcOrd="0" destOrd="0" presId="urn:microsoft.com/office/officeart/2005/8/layout/orgChart1"/>
    <dgm:cxn modelId="{7AE38F13-6976-4516-9CB8-16C804055427}" type="presParOf" srcId="{B1A8B8E7-D78F-4C62-9FE0-0F927393D205}" destId="{764C001B-54B6-48E4-855D-A53DEFB9102A}" srcOrd="0" destOrd="0" presId="urn:microsoft.com/office/officeart/2005/8/layout/orgChart1"/>
    <dgm:cxn modelId="{9174B31A-D7A3-47AD-B867-A126773539C8}" type="presParOf" srcId="{B1A8B8E7-D78F-4C62-9FE0-0F927393D205}" destId="{6A2E68AA-7845-4DB9-BA9F-1F97D76D9683}" srcOrd="1" destOrd="0" presId="urn:microsoft.com/office/officeart/2005/8/layout/orgChart1"/>
    <dgm:cxn modelId="{03F22531-4B30-48DA-A012-556A1033ED07}" type="presParOf" srcId="{9DAFA280-14E4-4954-AA8F-DC10CBB15B3D}" destId="{73722AAF-B68C-4156-BFFA-78279365AE51}" srcOrd="1" destOrd="0" presId="urn:microsoft.com/office/officeart/2005/8/layout/orgChart1"/>
    <dgm:cxn modelId="{A0E72186-F9CD-4159-98E1-794C45D2B747}" type="presParOf" srcId="{9DAFA280-14E4-4954-AA8F-DC10CBB15B3D}" destId="{268D9020-4CE5-40AB-93F6-5EF13EC350CB}" srcOrd="2" destOrd="0" presId="urn:microsoft.com/office/officeart/2005/8/layout/orgChart1"/>
    <dgm:cxn modelId="{B85B3165-4751-422B-B664-6CA3A2127AE4}" type="presParOf" srcId="{74D6B61C-D222-44E4-A4C4-2E2B893A597F}" destId="{C536A438-7D45-4B25-90A3-9A49502CC7B8}" srcOrd="2" destOrd="0" presId="urn:microsoft.com/office/officeart/2005/8/layout/orgChart1"/>
    <dgm:cxn modelId="{5318402A-78F7-44FD-8343-EA0B21BDDC0E}" type="presParOf" srcId="{74D6B61C-D222-44E4-A4C4-2E2B893A597F}" destId="{1BA58D62-1DF7-405B-AE73-49EED95C6634}" srcOrd="3" destOrd="0" presId="urn:microsoft.com/office/officeart/2005/8/layout/orgChart1"/>
    <dgm:cxn modelId="{53B9ABF6-755F-4420-8949-C2AC9C901699}" type="presParOf" srcId="{1BA58D62-1DF7-405B-AE73-49EED95C6634}" destId="{15EB0A14-8F1C-416A-8F18-EEB5117560B0}" srcOrd="0" destOrd="0" presId="urn:microsoft.com/office/officeart/2005/8/layout/orgChart1"/>
    <dgm:cxn modelId="{ABFDB8D5-E78C-4174-B60E-5400A78A7E6A}" type="presParOf" srcId="{15EB0A14-8F1C-416A-8F18-EEB5117560B0}" destId="{1765DD7F-DF48-443F-8783-6F688A884988}" srcOrd="0" destOrd="0" presId="urn:microsoft.com/office/officeart/2005/8/layout/orgChart1"/>
    <dgm:cxn modelId="{81589D5F-3EE3-452E-8DB8-871D9C002C46}" type="presParOf" srcId="{15EB0A14-8F1C-416A-8F18-EEB5117560B0}" destId="{E362E9D2-540A-4E4B-AA99-76D58E70F0AF}" srcOrd="1" destOrd="0" presId="urn:microsoft.com/office/officeart/2005/8/layout/orgChart1"/>
    <dgm:cxn modelId="{E09DF8A9-805D-4CD5-8339-5F522BAAF8D0}" type="presParOf" srcId="{1BA58D62-1DF7-405B-AE73-49EED95C6634}" destId="{06346BFA-96F7-42CA-9B65-67E633A2FD52}" srcOrd="1" destOrd="0" presId="urn:microsoft.com/office/officeart/2005/8/layout/orgChart1"/>
    <dgm:cxn modelId="{ABCB1B03-4EF1-4012-BB11-EB19FE159B65}" type="presParOf" srcId="{1BA58D62-1DF7-405B-AE73-49EED95C6634}" destId="{64D7A845-E379-48F6-A78B-2A7D9E04DC8D}" srcOrd="2" destOrd="0" presId="urn:microsoft.com/office/officeart/2005/8/layout/orgChart1"/>
    <dgm:cxn modelId="{72E165E6-768E-40B2-8F44-435C6061B767}" type="presParOf" srcId="{78C473CE-275D-460D-8C85-0E49ADEA24B4}" destId="{28DB961C-1F25-4C29-A6B9-D62CD272D0E3}" srcOrd="2" destOrd="0" presId="urn:microsoft.com/office/officeart/2005/8/layout/orgChart1"/>
    <dgm:cxn modelId="{F6703919-5B1A-4E36-83FE-24D9A00E61A0}" type="presParOf" srcId="{2838C82A-16F8-4F8A-B5EA-C9299BA337A0}" destId="{EBCA0C67-0C18-4903-8BA7-FA525027EA09}" srcOrd="2" destOrd="0" presId="urn:microsoft.com/office/officeart/2005/8/layout/orgChart1"/>
    <dgm:cxn modelId="{075F4A11-7A44-4B56-9292-AE10F7E7BA1E}" type="presParOf" srcId="{2838C82A-16F8-4F8A-B5EA-C9299BA337A0}" destId="{BD284230-4266-4CFF-AF55-666BFD10DB76}" srcOrd="3" destOrd="0" presId="urn:microsoft.com/office/officeart/2005/8/layout/orgChart1"/>
    <dgm:cxn modelId="{7FB81D81-C0DD-48E5-9839-E581768E3822}" type="presParOf" srcId="{BD284230-4266-4CFF-AF55-666BFD10DB76}" destId="{90C19B8E-3548-40B4-9CBC-6987D9BF5255}" srcOrd="0" destOrd="0" presId="urn:microsoft.com/office/officeart/2005/8/layout/orgChart1"/>
    <dgm:cxn modelId="{5099B622-691F-412A-921B-9EA6D53FCE6E}" type="presParOf" srcId="{90C19B8E-3548-40B4-9CBC-6987D9BF5255}" destId="{4A461D9E-1336-4FB0-B95C-EAB87CA39EB1}" srcOrd="0" destOrd="0" presId="urn:microsoft.com/office/officeart/2005/8/layout/orgChart1"/>
    <dgm:cxn modelId="{0465015F-6763-42BB-B7B5-2060F5B7243A}" type="presParOf" srcId="{90C19B8E-3548-40B4-9CBC-6987D9BF5255}" destId="{9E52943C-0213-46F0-885A-5F4D4B8E2579}" srcOrd="1" destOrd="0" presId="urn:microsoft.com/office/officeart/2005/8/layout/orgChart1"/>
    <dgm:cxn modelId="{E7D5A413-E232-48B3-A8F3-9B4152FB79B3}" type="presParOf" srcId="{BD284230-4266-4CFF-AF55-666BFD10DB76}" destId="{846291E9-6F39-4B18-A0D1-27E9A4EE3BF1}" srcOrd="1" destOrd="0" presId="urn:microsoft.com/office/officeart/2005/8/layout/orgChart1"/>
    <dgm:cxn modelId="{E273A35A-4CB6-49AF-BC73-D4B8C44C5217}" type="presParOf" srcId="{BD284230-4266-4CFF-AF55-666BFD10DB76}" destId="{22FFB802-4E2E-4CDE-98C1-44C29B31B784}" srcOrd="2" destOrd="0" presId="urn:microsoft.com/office/officeart/2005/8/layout/orgChart1"/>
    <dgm:cxn modelId="{0B4799B9-DCC7-4550-B295-5E7817FD5C59}" type="presParOf" srcId="{EEA677FB-B4F1-4105-9C0B-1326BE1E27E3}" destId="{3AC3ADAF-0654-4F38-B4F7-793715458EAA}" srcOrd="2" destOrd="0" presId="urn:microsoft.com/office/officeart/2005/8/layout/orgChart1"/>
    <dgm:cxn modelId="{E8F0AD61-A985-4AA0-BD7E-CEC50528B555}" type="presParOf" srcId="{40DBC9DD-F311-4FC2-B2A0-64F57A7A9E6A}" destId="{E7F77281-989C-4EA1-8CE9-3930BB9C17C1}" srcOrd="2" destOrd="0" presId="urn:microsoft.com/office/officeart/2005/8/layout/orgChart1"/>
    <dgm:cxn modelId="{47185552-A227-4E0E-97A6-C5057DE2D7A5}" type="presParOf" srcId="{40DBC9DD-F311-4FC2-B2A0-64F57A7A9E6A}" destId="{E30BF142-D47F-48EB-85C1-EA12364F90F1}" srcOrd="3" destOrd="0" presId="urn:microsoft.com/office/officeart/2005/8/layout/orgChart1"/>
    <dgm:cxn modelId="{625F88E5-4267-48A5-83DC-50B19A4083C4}" type="presParOf" srcId="{E30BF142-D47F-48EB-85C1-EA12364F90F1}" destId="{B7DD64C0-5428-4A17-BF69-9617FE470262}" srcOrd="0" destOrd="0" presId="urn:microsoft.com/office/officeart/2005/8/layout/orgChart1"/>
    <dgm:cxn modelId="{520E8B78-DBEF-48D4-88B5-44C2B548DA3B}" type="presParOf" srcId="{B7DD64C0-5428-4A17-BF69-9617FE470262}" destId="{B774523C-2F9F-44F1-8100-AB70D6C7E97F}" srcOrd="0" destOrd="0" presId="urn:microsoft.com/office/officeart/2005/8/layout/orgChart1"/>
    <dgm:cxn modelId="{11AF67EA-70AE-4B44-824D-BDCE2D5E8CCF}" type="presParOf" srcId="{B7DD64C0-5428-4A17-BF69-9617FE470262}" destId="{44822CD3-FD25-466F-8C8E-E523C077AB85}" srcOrd="1" destOrd="0" presId="urn:microsoft.com/office/officeart/2005/8/layout/orgChart1"/>
    <dgm:cxn modelId="{2F03D87B-96C6-4FDF-97A0-1AED5D5E4707}" type="presParOf" srcId="{E30BF142-D47F-48EB-85C1-EA12364F90F1}" destId="{66D35613-C398-447F-9E17-A701EA6710CE}" srcOrd="1" destOrd="0" presId="urn:microsoft.com/office/officeart/2005/8/layout/orgChart1"/>
    <dgm:cxn modelId="{FF36FFF5-38D0-4C7A-A269-5A67BEB6589F}" type="presParOf" srcId="{66D35613-C398-447F-9E17-A701EA6710CE}" destId="{5F19E269-DC8D-4EEE-AFCC-BCF21AE8B058}" srcOrd="0" destOrd="0" presId="urn:microsoft.com/office/officeart/2005/8/layout/orgChart1"/>
    <dgm:cxn modelId="{41C425C5-D674-4F3E-9602-BA380D9FFE99}" type="presParOf" srcId="{66D35613-C398-447F-9E17-A701EA6710CE}" destId="{0F38D99E-996F-413E-A501-12419B14129E}" srcOrd="1" destOrd="0" presId="urn:microsoft.com/office/officeart/2005/8/layout/orgChart1"/>
    <dgm:cxn modelId="{D3E20C37-F91F-4FA5-AE46-31112C28A1BE}" type="presParOf" srcId="{0F38D99E-996F-413E-A501-12419B14129E}" destId="{AC87C7F5-70B0-49E2-A51B-89CF0A678748}" srcOrd="0" destOrd="0" presId="urn:microsoft.com/office/officeart/2005/8/layout/orgChart1"/>
    <dgm:cxn modelId="{B099B7FA-1F5B-46BA-83F2-DC8332F36506}" type="presParOf" srcId="{AC87C7F5-70B0-49E2-A51B-89CF0A678748}" destId="{03FA42DD-5E37-4845-9E66-851F892FF0B0}" srcOrd="0" destOrd="0" presId="urn:microsoft.com/office/officeart/2005/8/layout/orgChart1"/>
    <dgm:cxn modelId="{61C4F922-954F-445A-839B-EA749D97C058}" type="presParOf" srcId="{AC87C7F5-70B0-49E2-A51B-89CF0A678748}" destId="{90D6C85C-9EDA-4AB0-B3F9-68D7558A4530}" srcOrd="1" destOrd="0" presId="urn:microsoft.com/office/officeart/2005/8/layout/orgChart1"/>
    <dgm:cxn modelId="{6A7F4969-CF9D-4BF0-95F5-03CC5BAC8FFF}" type="presParOf" srcId="{0F38D99E-996F-413E-A501-12419B14129E}" destId="{AB811338-5D9A-4DDC-AA30-F1E7752E29C3}" srcOrd="1" destOrd="0" presId="urn:microsoft.com/office/officeart/2005/8/layout/orgChart1"/>
    <dgm:cxn modelId="{13F0C802-BCB0-49E2-9372-9F6E315FD040}" type="presParOf" srcId="{0F38D99E-996F-413E-A501-12419B14129E}" destId="{8EBAC427-1636-4D78-AC6C-C979ED379619}" srcOrd="2" destOrd="0" presId="urn:microsoft.com/office/officeart/2005/8/layout/orgChart1"/>
    <dgm:cxn modelId="{2B4D283D-3F97-4479-8273-1B9EE1549157}" type="presParOf" srcId="{66D35613-C398-447F-9E17-A701EA6710CE}" destId="{299231B1-3DAC-4A1E-92EB-D9974CBF28A9}" srcOrd="2" destOrd="0" presId="urn:microsoft.com/office/officeart/2005/8/layout/orgChart1"/>
    <dgm:cxn modelId="{6004C1F2-0281-4150-874D-40B1E0F16B73}" type="presParOf" srcId="{66D35613-C398-447F-9E17-A701EA6710CE}" destId="{F2148551-C562-434C-A966-445CD75A08F2}" srcOrd="3" destOrd="0" presId="urn:microsoft.com/office/officeart/2005/8/layout/orgChart1"/>
    <dgm:cxn modelId="{6AC4A16C-19FF-451E-8377-E31C78EC7640}" type="presParOf" srcId="{F2148551-C562-434C-A966-445CD75A08F2}" destId="{C7BADE50-E9B2-4C52-B2A5-A51C609B31EC}" srcOrd="0" destOrd="0" presId="urn:microsoft.com/office/officeart/2005/8/layout/orgChart1"/>
    <dgm:cxn modelId="{11E22D83-2EFA-4351-842C-E7BA74FAF4B7}" type="presParOf" srcId="{C7BADE50-E9B2-4C52-B2A5-A51C609B31EC}" destId="{D5EA5C1A-BAB9-4CD0-866A-9511BCE691CD}" srcOrd="0" destOrd="0" presId="urn:microsoft.com/office/officeart/2005/8/layout/orgChart1"/>
    <dgm:cxn modelId="{54306BC7-6D79-4E23-A5ED-F0D50D432D57}" type="presParOf" srcId="{C7BADE50-E9B2-4C52-B2A5-A51C609B31EC}" destId="{8DE308A8-0693-40FD-957C-0074F9FC37ED}" srcOrd="1" destOrd="0" presId="urn:microsoft.com/office/officeart/2005/8/layout/orgChart1"/>
    <dgm:cxn modelId="{17D7CC08-C091-45F7-A215-21403A421DDD}" type="presParOf" srcId="{F2148551-C562-434C-A966-445CD75A08F2}" destId="{A2E65F2C-E7B3-4F9F-9523-888C7BD34F6F}" srcOrd="1" destOrd="0" presId="urn:microsoft.com/office/officeart/2005/8/layout/orgChart1"/>
    <dgm:cxn modelId="{7DC7E103-D94A-46F6-A29F-AF68F3241C4A}" type="presParOf" srcId="{F2148551-C562-434C-A966-445CD75A08F2}" destId="{5B4ABA3E-3890-4130-A920-DE1A113900B0}" srcOrd="2" destOrd="0" presId="urn:microsoft.com/office/officeart/2005/8/layout/orgChart1"/>
    <dgm:cxn modelId="{D3CBA6A0-CC3C-4599-9B38-8F4A72931027}" type="presParOf" srcId="{E30BF142-D47F-48EB-85C1-EA12364F90F1}" destId="{ED6DD64A-8A15-4FFD-B9ED-CBADFE075595}" srcOrd="2" destOrd="0" presId="urn:microsoft.com/office/officeart/2005/8/layout/orgChart1"/>
    <dgm:cxn modelId="{875B5346-F607-4CC9-9B83-487B30A6801C}" type="presParOf" srcId="{583D1447-4ADA-47AE-B675-455FEB282561}" destId="{CF175BA4-2488-440B-879E-72F9DD05E2B9}" srcOrd="2" destOrd="0" presId="urn:microsoft.com/office/officeart/2005/8/layout/orgChart1"/>
    <dgm:cxn modelId="{B8460EC8-2A52-4862-8D5F-D3849688800C}" type="presParOf" srcId="{CADAD9E6-5CB5-4A4A-A823-15D5091B1303}" destId="{8B2C487A-FDBB-4B5A-831C-9F483CE9F8D2}" srcOrd="1" destOrd="0" presId="urn:microsoft.com/office/officeart/2005/8/layout/orgChart1"/>
    <dgm:cxn modelId="{CA382001-B878-40CE-BB1E-21BD1FABF1A6}" type="presParOf" srcId="{8B2C487A-FDBB-4B5A-831C-9F483CE9F8D2}" destId="{664721F4-25AC-441E-AC53-408687CD1FE6}" srcOrd="0" destOrd="0" presId="urn:microsoft.com/office/officeart/2005/8/layout/orgChart1"/>
    <dgm:cxn modelId="{C781842B-F835-4851-8B68-B57ECD78B1F0}" type="presParOf" srcId="{664721F4-25AC-441E-AC53-408687CD1FE6}" destId="{F16DFAF6-85FA-445C-87DB-88FA43C2AB47}" srcOrd="0" destOrd="0" presId="urn:microsoft.com/office/officeart/2005/8/layout/orgChart1"/>
    <dgm:cxn modelId="{F62C4E9A-6146-4633-B92D-813DC10D5957}" type="presParOf" srcId="{664721F4-25AC-441E-AC53-408687CD1FE6}" destId="{1ADAD02D-3D22-4BFD-8FAC-D46F727E12E8}" srcOrd="1" destOrd="0" presId="urn:microsoft.com/office/officeart/2005/8/layout/orgChart1"/>
    <dgm:cxn modelId="{8074ECDF-0FAD-42FB-925F-1C8456136C04}" type="presParOf" srcId="{8B2C487A-FDBB-4B5A-831C-9F483CE9F8D2}" destId="{CE83FE61-48D6-4031-8CA7-2C6C5C28EDCD}" srcOrd="1" destOrd="0" presId="urn:microsoft.com/office/officeart/2005/8/layout/orgChart1"/>
    <dgm:cxn modelId="{BD9B0C09-1627-4A43-AFF4-6C76B2B9E11A}" type="presParOf" srcId="{CE83FE61-48D6-4031-8CA7-2C6C5C28EDCD}" destId="{552B3A6A-EADE-4BBF-8EA7-344FA3069387}" srcOrd="0" destOrd="0" presId="urn:microsoft.com/office/officeart/2005/8/layout/orgChart1"/>
    <dgm:cxn modelId="{265F2125-6BCD-4801-9731-0B926DC63627}" type="presParOf" srcId="{CE83FE61-48D6-4031-8CA7-2C6C5C28EDCD}" destId="{8CA5FFE3-9D2D-44EE-93FE-1DA2C0C06FD9}" srcOrd="1" destOrd="0" presId="urn:microsoft.com/office/officeart/2005/8/layout/orgChart1"/>
    <dgm:cxn modelId="{E8BCCCC9-69DB-4961-8F18-CE3046F82C14}" type="presParOf" srcId="{8CA5FFE3-9D2D-44EE-93FE-1DA2C0C06FD9}" destId="{073C4EEC-9C8E-401C-92CC-4A9DEE52DE41}" srcOrd="0" destOrd="0" presId="urn:microsoft.com/office/officeart/2005/8/layout/orgChart1"/>
    <dgm:cxn modelId="{4CDB9E0F-7D00-4753-9F99-9DF5651F478A}" type="presParOf" srcId="{073C4EEC-9C8E-401C-92CC-4A9DEE52DE41}" destId="{AB5EE0A7-EA40-4F33-8EE9-DBC3E799268C}" srcOrd="0" destOrd="0" presId="urn:microsoft.com/office/officeart/2005/8/layout/orgChart1"/>
    <dgm:cxn modelId="{6C63A505-E6AF-4659-BA9B-CB4086C98F2F}" type="presParOf" srcId="{073C4EEC-9C8E-401C-92CC-4A9DEE52DE41}" destId="{240EFD04-C290-4A2F-A76F-FC50841A7417}" srcOrd="1" destOrd="0" presId="urn:microsoft.com/office/officeart/2005/8/layout/orgChart1"/>
    <dgm:cxn modelId="{763F8C75-5553-411D-A8A6-2B6D1ABC96A6}" type="presParOf" srcId="{8CA5FFE3-9D2D-44EE-93FE-1DA2C0C06FD9}" destId="{4C74AC40-F01D-44FC-9A4F-4F510FBEAE20}" srcOrd="1" destOrd="0" presId="urn:microsoft.com/office/officeart/2005/8/layout/orgChart1"/>
    <dgm:cxn modelId="{596A0BC6-7E71-4E13-99ED-8689DA09342E}" type="presParOf" srcId="{4C74AC40-F01D-44FC-9A4F-4F510FBEAE20}" destId="{317E4A54-DE9F-4BDC-9EED-A1DD00EDE7F3}" srcOrd="0" destOrd="0" presId="urn:microsoft.com/office/officeart/2005/8/layout/orgChart1"/>
    <dgm:cxn modelId="{F7CB65C9-BD24-4F72-8131-58CB60054942}" type="presParOf" srcId="{4C74AC40-F01D-44FC-9A4F-4F510FBEAE20}" destId="{7FCAF4D3-116D-4F04-A498-459AE33CD50F}" srcOrd="1" destOrd="0" presId="urn:microsoft.com/office/officeart/2005/8/layout/orgChart1"/>
    <dgm:cxn modelId="{F63BC09E-7AC7-4F6F-9E23-E9D4BD20B730}" type="presParOf" srcId="{7FCAF4D3-116D-4F04-A498-459AE33CD50F}" destId="{A97402FC-10A9-4C1A-A6D2-49F86ED82A54}" srcOrd="0" destOrd="0" presId="urn:microsoft.com/office/officeart/2005/8/layout/orgChart1"/>
    <dgm:cxn modelId="{CCEF7464-7C73-4D1C-A4E8-74896392C07D}" type="presParOf" srcId="{A97402FC-10A9-4C1A-A6D2-49F86ED82A54}" destId="{C1AE78A8-8847-4B2B-88D7-6E88FB6FDAF8}" srcOrd="0" destOrd="0" presId="urn:microsoft.com/office/officeart/2005/8/layout/orgChart1"/>
    <dgm:cxn modelId="{00EC0A16-3321-4E8E-98E3-6941AD474501}" type="presParOf" srcId="{A97402FC-10A9-4C1A-A6D2-49F86ED82A54}" destId="{EAEA43CD-7642-470C-AC67-8449A5DF4DC4}" srcOrd="1" destOrd="0" presId="urn:microsoft.com/office/officeart/2005/8/layout/orgChart1"/>
    <dgm:cxn modelId="{037D7E1F-7955-4F48-BC12-CBF571CB250E}" type="presParOf" srcId="{7FCAF4D3-116D-4F04-A498-459AE33CD50F}" destId="{88AAC778-ADD8-4509-8072-EC6A4E9E005F}" srcOrd="1" destOrd="0" presId="urn:microsoft.com/office/officeart/2005/8/layout/orgChart1"/>
    <dgm:cxn modelId="{430B6FFB-B50A-4A87-8211-AEE8C1D62AAD}" type="presParOf" srcId="{7FCAF4D3-116D-4F04-A498-459AE33CD50F}" destId="{BD202278-D239-4D9E-9640-CC817E8B5549}" srcOrd="2" destOrd="0" presId="urn:microsoft.com/office/officeart/2005/8/layout/orgChart1"/>
    <dgm:cxn modelId="{19AF0775-287D-49B3-8EC6-02221D760F2B}" type="presParOf" srcId="{4C74AC40-F01D-44FC-9A4F-4F510FBEAE20}" destId="{CE66198F-C803-4551-A813-97085B062901}" srcOrd="2" destOrd="0" presId="urn:microsoft.com/office/officeart/2005/8/layout/orgChart1"/>
    <dgm:cxn modelId="{32BB2876-B9C5-46B6-9C7B-6903A48DF8A8}" type="presParOf" srcId="{4C74AC40-F01D-44FC-9A4F-4F510FBEAE20}" destId="{D0C8C3E1-D87B-4E54-B04A-35EA7F4FC7DF}" srcOrd="3" destOrd="0" presId="urn:microsoft.com/office/officeart/2005/8/layout/orgChart1"/>
    <dgm:cxn modelId="{D7B436A1-0C63-4945-995E-46AB4409B1FE}" type="presParOf" srcId="{D0C8C3E1-D87B-4E54-B04A-35EA7F4FC7DF}" destId="{62565EF3-BAD8-49F6-A937-8FB8EC36EF49}" srcOrd="0" destOrd="0" presId="urn:microsoft.com/office/officeart/2005/8/layout/orgChart1"/>
    <dgm:cxn modelId="{13DA6CDD-6935-43CB-AE27-F3EBADC34435}" type="presParOf" srcId="{62565EF3-BAD8-49F6-A937-8FB8EC36EF49}" destId="{5EACC64F-6B68-4EFB-89C7-BA7FD0F212E5}" srcOrd="0" destOrd="0" presId="urn:microsoft.com/office/officeart/2005/8/layout/orgChart1"/>
    <dgm:cxn modelId="{119B48FA-ABCE-413B-9A17-36E9331290E1}" type="presParOf" srcId="{62565EF3-BAD8-49F6-A937-8FB8EC36EF49}" destId="{06B84C2C-99A4-4D83-9A1A-66D684E7FDB4}" srcOrd="1" destOrd="0" presId="urn:microsoft.com/office/officeart/2005/8/layout/orgChart1"/>
    <dgm:cxn modelId="{EB5686BD-3775-4C51-AF02-A0FDEDE0E136}" type="presParOf" srcId="{D0C8C3E1-D87B-4E54-B04A-35EA7F4FC7DF}" destId="{F3D08107-384A-4FC2-82C5-BAFA20BD481A}" srcOrd="1" destOrd="0" presId="urn:microsoft.com/office/officeart/2005/8/layout/orgChart1"/>
    <dgm:cxn modelId="{62E6E0C6-2BBE-4FFC-B54C-620EEFB8ABA8}" type="presParOf" srcId="{D0C8C3E1-D87B-4E54-B04A-35EA7F4FC7DF}" destId="{481B8A47-48DA-463B-B7A6-9608CB0C2345}" srcOrd="2" destOrd="0" presId="urn:microsoft.com/office/officeart/2005/8/layout/orgChart1"/>
    <dgm:cxn modelId="{D8E2336D-7DB0-42CB-A602-25C2C72BD4C9}" type="presParOf" srcId="{8CA5FFE3-9D2D-44EE-93FE-1DA2C0C06FD9}" destId="{E75CA7A9-62B7-472E-9281-973EFD6018F6}" srcOrd="2" destOrd="0" presId="urn:microsoft.com/office/officeart/2005/8/layout/orgChart1"/>
    <dgm:cxn modelId="{2F885121-8C47-4285-AE28-EBE92CC6243C}" type="presParOf" srcId="{CE83FE61-48D6-4031-8CA7-2C6C5C28EDCD}" destId="{8BEEA394-17E2-4C69-8E26-A7FE9525FF5E}" srcOrd="2" destOrd="0" presId="urn:microsoft.com/office/officeart/2005/8/layout/orgChart1"/>
    <dgm:cxn modelId="{C1FEDDBB-95DF-4904-90D1-2CB381CE0AB4}" type="presParOf" srcId="{CE83FE61-48D6-4031-8CA7-2C6C5C28EDCD}" destId="{B7276B32-1635-47B9-BA9A-37EA2C9B9569}" srcOrd="3" destOrd="0" presId="urn:microsoft.com/office/officeart/2005/8/layout/orgChart1"/>
    <dgm:cxn modelId="{4FFA5EC4-FF89-480D-A2F0-6A2E44EBEA16}" type="presParOf" srcId="{B7276B32-1635-47B9-BA9A-37EA2C9B9569}" destId="{2C3C3054-6A6F-4DCC-AF06-54CD7DED9877}" srcOrd="0" destOrd="0" presId="urn:microsoft.com/office/officeart/2005/8/layout/orgChart1"/>
    <dgm:cxn modelId="{C4C63BD2-94D7-4DA7-821F-A2A16E848C65}" type="presParOf" srcId="{2C3C3054-6A6F-4DCC-AF06-54CD7DED9877}" destId="{7136B368-65B7-4299-86DA-C79ED16E664B}" srcOrd="0" destOrd="0" presId="urn:microsoft.com/office/officeart/2005/8/layout/orgChart1"/>
    <dgm:cxn modelId="{46649B7C-02BC-49F5-8F38-27A17F3E1E0B}" type="presParOf" srcId="{2C3C3054-6A6F-4DCC-AF06-54CD7DED9877}" destId="{371F312B-4AB8-491A-BF4E-C0AA697E1A4D}" srcOrd="1" destOrd="0" presId="urn:microsoft.com/office/officeart/2005/8/layout/orgChart1"/>
    <dgm:cxn modelId="{89F77374-4CFC-45D2-955F-560D81F64661}" type="presParOf" srcId="{B7276B32-1635-47B9-BA9A-37EA2C9B9569}" destId="{1B9CE0A6-D962-4795-AC68-F8853D6AE222}" srcOrd="1" destOrd="0" presId="urn:microsoft.com/office/officeart/2005/8/layout/orgChart1"/>
    <dgm:cxn modelId="{AEB9E5D6-4A8F-44E7-A3AC-8CDBFF9471D8}" type="presParOf" srcId="{B7276B32-1635-47B9-BA9A-37EA2C9B9569}" destId="{3A2595DE-F770-45B6-AEDD-DD5DE282C7D9}" srcOrd="2" destOrd="0" presId="urn:microsoft.com/office/officeart/2005/8/layout/orgChart1"/>
    <dgm:cxn modelId="{0DB2925A-25E5-4E8B-B3AE-00B880F44D04}" type="presParOf" srcId="{8B2C487A-FDBB-4B5A-831C-9F483CE9F8D2}" destId="{DF3F1EE5-9CB8-4516-B26B-3ACD3454050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EEA394-17E2-4C69-8E26-A7FE9525FF5E}">
      <dsp:nvSpPr>
        <dsp:cNvPr id="0" name=""/>
        <dsp:cNvSpPr/>
      </dsp:nvSpPr>
      <dsp:spPr>
        <a:xfrm>
          <a:off x="7196683" y="1010269"/>
          <a:ext cx="942374" cy="5018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0226"/>
              </a:lnTo>
              <a:lnTo>
                <a:pt x="942374" y="350226"/>
              </a:lnTo>
              <a:lnTo>
                <a:pt x="942374" y="501896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66198F-C803-4551-A813-97085B062901}">
      <dsp:nvSpPr>
        <dsp:cNvPr id="0" name=""/>
        <dsp:cNvSpPr/>
      </dsp:nvSpPr>
      <dsp:spPr>
        <a:xfrm>
          <a:off x="5908776" y="2673985"/>
          <a:ext cx="283911" cy="36342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4256"/>
              </a:lnTo>
              <a:lnTo>
                <a:pt x="283911" y="3634256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7E4A54-DE9F-4BDC-9EED-A1DD00EDE7F3}">
      <dsp:nvSpPr>
        <dsp:cNvPr id="0" name=""/>
        <dsp:cNvSpPr/>
      </dsp:nvSpPr>
      <dsp:spPr>
        <a:xfrm>
          <a:off x="5692943" y="2673985"/>
          <a:ext cx="215833" cy="3634256"/>
        </a:xfrm>
        <a:custGeom>
          <a:avLst/>
          <a:gdLst/>
          <a:ahLst/>
          <a:cxnLst/>
          <a:rect l="0" t="0" r="0" b="0"/>
          <a:pathLst>
            <a:path>
              <a:moveTo>
                <a:pt x="215833" y="0"/>
              </a:moveTo>
              <a:lnTo>
                <a:pt x="215833" y="3634256"/>
              </a:lnTo>
              <a:lnTo>
                <a:pt x="0" y="3634256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2B3A6A-EADE-4BBF-8EA7-344FA3069387}">
      <dsp:nvSpPr>
        <dsp:cNvPr id="0" name=""/>
        <dsp:cNvSpPr/>
      </dsp:nvSpPr>
      <dsp:spPr>
        <a:xfrm>
          <a:off x="6486566" y="1010269"/>
          <a:ext cx="710117" cy="501896"/>
        </a:xfrm>
        <a:custGeom>
          <a:avLst/>
          <a:gdLst/>
          <a:ahLst/>
          <a:cxnLst/>
          <a:rect l="0" t="0" r="0" b="0"/>
          <a:pathLst>
            <a:path>
              <a:moveTo>
                <a:pt x="710117" y="0"/>
              </a:moveTo>
              <a:lnTo>
                <a:pt x="710117" y="350226"/>
              </a:lnTo>
              <a:lnTo>
                <a:pt x="0" y="350226"/>
              </a:lnTo>
              <a:lnTo>
                <a:pt x="0" y="501896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9231B1-3DAC-4A1E-92EB-D9974CBF28A9}">
      <dsp:nvSpPr>
        <dsp:cNvPr id="0" name=""/>
        <dsp:cNvSpPr/>
      </dsp:nvSpPr>
      <dsp:spPr>
        <a:xfrm>
          <a:off x="1796318" y="2236562"/>
          <a:ext cx="205548" cy="5029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2980"/>
              </a:lnTo>
              <a:lnTo>
                <a:pt x="205548" y="502980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19E269-DC8D-4EEE-AFCC-BCF21AE8B058}">
      <dsp:nvSpPr>
        <dsp:cNvPr id="0" name=""/>
        <dsp:cNvSpPr/>
      </dsp:nvSpPr>
      <dsp:spPr>
        <a:xfrm>
          <a:off x="1588487" y="2236562"/>
          <a:ext cx="207830" cy="502980"/>
        </a:xfrm>
        <a:custGeom>
          <a:avLst/>
          <a:gdLst/>
          <a:ahLst/>
          <a:cxnLst/>
          <a:rect l="0" t="0" r="0" b="0"/>
          <a:pathLst>
            <a:path>
              <a:moveTo>
                <a:pt x="207830" y="0"/>
              </a:moveTo>
              <a:lnTo>
                <a:pt x="207830" y="502980"/>
              </a:lnTo>
              <a:lnTo>
                <a:pt x="0" y="502980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F77281-989C-4EA1-8CE9-3930BB9C17C1}">
      <dsp:nvSpPr>
        <dsp:cNvPr id="0" name=""/>
        <dsp:cNvSpPr/>
      </dsp:nvSpPr>
      <dsp:spPr>
        <a:xfrm>
          <a:off x="2374107" y="1012429"/>
          <a:ext cx="301129" cy="501896"/>
        </a:xfrm>
        <a:custGeom>
          <a:avLst/>
          <a:gdLst/>
          <a:ahLst/>
          <a:cxnLst/>
          <a:rect l="0" t="0" r="0" b="0"/>
          <a:pathLst>
            <a:path>
              <a:moveTo>
                <a:pt x="301129" y="0"/>
              </a:moveTo>
              <a:lnTo>
                <a:pt x="301129" y="350226"/>
              </a:lnTo>
              <a:lnTo>
                <a:pt x="0" y="350226"/>
              </a:lnTo>
              <a:lnTo>
                <a:pt x="0" y="501896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CA0C67-0C18-4903-8BA7-FA525027EA09}">
      <dsp:nvSpPr>
        <dsp:cNvPr id="0" name=""/>
        <dsp:cNvSpPr/>
      </dsp:nvSpPr>
      <dsp:spPr>
        <a:xfrm>
          <a:off x="4754686" y="2236562"/>
          <a:ext cx="499744" cy="13616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09999"/>
              </a:lnTo>
              <a:lnTo>
                <a:pt x="499744" y="1209999"/>
              </a:lnTo>
              <a:lnTo>
                <a:pt x="499744" y="1361668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36A438-7D45-4B25-90A3-9A49502CC7B8}">
      <dsp:nvSpPr>
        <dsp:cNvPr id="0" name=""/>
        <dsp:cNvSpPr/>
      </dsp:nvSpPr>
      <dsp:spPr>
        <a:xfrm>
          <a:off x="1796318" y="4320482"/>
          <a:ext cx="147899" cy="8651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5174"/>
              </a:lnTo>
              <a:lnTo>
                <a:pt x="147899" y="865174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E15021-5AD8-476C-9313-AF0BCA2D9594}">
      <dsp:nvSpPr>
        <dsp:cNvPr id="0" name=""/>
        <dsp:cNvSpPr/>
      </dsp:nvSpPr>
      <dsp:spPr>
        <a:xfrm>
          <a:off x="1584183" y="4320482"/>
          <a:ext cx="212135" cy="867333"/>
        </a:xfrm>
        <a:custGeom>
          <a:avLst/>
          <a:gdLst/>
          <a:ahLst/>
          <a:cxnLst/>
          <a:rect l="0" t="0" r="0" b="0"/>
          <a:pathLst>
            <a:path>
              <a:moveTo>
                <a:pt x="212135" y="0"/>
              </a:moveTo>
              <a:lnTo>
                <a:pt x="212135" y="867333"/>
              </a:lnTo>
              <a:lnTo>
                <a:pt x="0" y="867333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B8916E-FC4E-4A1A-8A92-F5350786E272}">
      <dsp:nvSpPr>
        <dsp:cNvPr id="0" name=""/>
        <dsp:cNvSpPr/>
      </dsp:nvSpPr>
      <dsp:spPr>
        <a:xfrm>
          <a:off x="2374107" y="2236562"/>
          <a:ext cx="2380578" cy="1361683"/>
        </a:xfrm>
        <a:custGeom>
          <a:avLst/>
          <a:gdLst/>
          <a:ahLst/>
          <a:cxnLst/>
          <a:rect l="0" t="0" r="0" b="0"/>
          <a:pathLst>
            <a:path>
              <a:moveTo>
                <a:pt x="2380578" y="0"/>
              </a:moveTo>
              <a:lnTo>
                <a:pt x="2380578" y="1210013"/>
              </a:lnTo>
              <a:lnTo>
                <a:pt x="0" y="1210013"/>
              </a:lnTo>
              <a:lnTo>
                <a:pt x="0" y="1361683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2CDDF4-75F7-4CF5-BF88-EA0B3DFEAAF0}">
      <dsp:nvSpPr>
        <dsp:cNvPr id="0" name=""/>
        <dsp:cNvSpPr/>
      </dsp:nvSpPr>
      <dsp:spPr>
        <a:xfrm>
          <a:off x="2675236" y="1012429"/>
          <a:ext cx="2079449" cy="5018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0226"/>
              </a:lnTo>
              <a:lnTo>
                <a:pt x="2079449" y="350226"/>
              </a:lnTo>
              <a:lnTo>
                <a:pt x="2079449" y="501896"/>
              </a:lnTo>
            </a:path>
          </a:pathLst>
        </a:custGeom>
        <a:noFill/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F77097-0083-4868-94CB-7E869E57F03B}">
      <dsp:nvSpPr>
        <dsp:cNvPr id="0" name=""/>
        <dsp:cNvSpPr/>
      </dsp:nvSpPr>
      <dsp:spPr>
        <a:xfrm>
          <a:off x="1451053" y="290192"/>
          <a:ext cx="2448367" cy="7222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VEMS / CVL &gt; 70%</a:t>
          </a:r>
        </a:p>
      </dsp:txBody>
      <dsp:txXfrm>
        <a:off x="1451053" y="290192"/>
        <a:ext cx="2448367" cy="722236"/>
      </dsp:txXfrm>
    </dsp:sp>
    <dsp:sp modelId="{6A009494-E64E-442D-A211-0C8EC826B8D2}">
      <dsp:nvSpPr>
        <dsp:cNvPr id="0" name=""/>
        <dsp:cNvSpPr/>
      </dsp:nvSpPr>
      <dsp:spPr>
        <a:xfrm>
          <a:off x="4032449" y="1514326"/>
          <a:ext cx="1444473" cy="7222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CVF &lt; normale</a:t>
          </a:r>
        </a:p>
      </dsp:txBody>
      <dsp:txXfrm>
        <a:off x="4032449" y="1514326"/>
        <a:ext cx="1444473" cy="722236"/>
      </dsp:txXfrm>
    </dsp:sp>
    <dsp:sp modelId="{47B9EAAF-4D22-4C52-805F-4E950C1B2D8A}">
      <dsp:nvSpPr>
        <dsp:cNvPr id="0" name=""/>
        <dsp:cNvSpPr/>
      </dsp:nvSpPr>
      <dsp:spPr>
        <a:xfrm>
          <a:off x="1651871" y="3598245"/>
          <a:ext cx="1444473" cy="7222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CPT &lt; 80% = syndrome restrictif</a:t>
          </a:r>
        </a:p>
      </dsp:txBody>
      <dsp:txXfrm>
        <a:off x="1651871" y="3598245"/>
        <a:ext cx="1444473" cy="722236"/>
      </dsp:txXfrm>
    </dsp:sp>
    <dsp:sp modelId="{764C001B-54B6-48E4-855D-A53DEFB9102A}">
      <dsp:nvSpPr>
        <dsp:cNvPr id="0" name=""/>
        <dsp:cNvSpPr/>
      </dsp:nvSpPr>
      <dsp:spPr>
        <a:xfrm>
          <a:off x="139709" y="4826697"/>
          <a:ext cx="1444473" cy="722236"/>
        </a:xfrm>
        <a:prstGeom prst="rect">
          <a:avLst/>
        </a:prstGeom>
        <a:solidFill>
          <a:srgbClr val="FF0000"/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DLCO normal : anomalies de paroi</a:t>
          </a:r>
        </a:p>
      </dsp:txBody>
      <dsp:txXfrm>
        <a:off x="139709" y="4826697"/>
        <a:ext cx="1444473" cy="722236"/>
      </dsp:txXfrm>
    </dsp:sp>
    <dsp:sp modelId="{1765DD7F-DF48-443F-8783-6F688A884988}">
      <dsp:nvSpPr>
        <dsp:cNvPr id="0" name=""/>
        <dsp:cNvSpPr/>
      </dsp:nvSpPr>
      <dsp:spPr>
        <a:xfrm>
          <a:off x="1944217" y="4826697"/>
          <a:ext cx="2443947" cy="717917"/>
        </a:xfrm>
        <a:prstGeom prst="rect">
          <a:avLst/>
        </a:prstGeom>
        <a:solidFill>
          <a:srgbClr val="FF0000"/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DLCO &lt; normale : pneumonie, PID</a:t>
          </a:r>
        </a:p>
      </dsp:txBody>
      <dsp:txXfrm>
        <a:off x="1944217" y="4826697"/>
        <a:ext cx="2443947" cy="717917"/>
      </dsp:txXfrm>
    </dsp:sp>
    <dsp:sp modelId="{4A461D9E-1336-4FB0-B95C-EAB87CA39EB1}">
      <dsp:nvSpPr>
        <dsp:cNvPr id="0" name=""/>
        <dsp:cNvSpPr/>
      </dsp:nvSpPr>
      <dsp:spPr>
        <a:xfrm>
          <a:off x="4532193" y="3598231"/>
          <a:ext cx="1444473" cy="8662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CPT &gt; 80% = syndrome obstructif</a:t>
          </a:r>
        </a:p>
      </dsp:txBody>
      <dsp:txXfrm>
        <a:off x="4532193" y="3598231"/>
        <a:ext cx="1444473" cy="866265"/>
      </dsp:txXfrm>
    </dsp:sp>
    <dsp:sp modelId="{B774523C-2F9F-44F1-8100-AB70D6C7E97F}">
      <dsp:nvSpPr>
        <dsp:cNvPr id="0" name=""/>
        <dsp:cNvSpPr/>
      </dsp:nvSpPr>
      <dsp:spPr>
        <a:xfrm>
          <a:off x="1651871" y="1514326"/>
          <a:ext cx="1444473" cy="7222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CVF normale</a:t>
          </a:r>
        </a:p>
      </dsp:txBody>
      <dsp:txXfrm>
        <a:off x="1651871" y="1514326"/>
        <a:ext cx="1444473" cy="722236"/>
      </dsp:txXfrm>
    </dsp:sp>
    <dsp:sp modelId="{03FA42DD-5E37-4845-9E66-851F892FF0B0}">
      <dsp:nvSpPr>
        <dsp:cNvPr id="0" name=""/>
        <dsp:cNvSpPr/>
      </dsp:nvSpPr>
      <dsp:spPr>
        <a:xfrm>
          <a:off x="144014" y="2378424"/>
          <a:ext cx="1444473" cy="722236"/>
        </a:xfrm>
        <a:prstGeom prst="rect">
          <a:avLst/>
        </a:prstGeom>
        <a:solidFill>
          <a:srgbClr val="FF0000"/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DLCO normale : EFR normale</a:t>
          </a:r>
        </a:p>
      </dsp:txBody>
      <dsp:txXfrm>
        <a:off x="144014" y="2378424"/>
        <a:ext cx="1444473" cy="722236"/>
      </dsp:txXfrm>
    </dsp:sp>
    <dsp:sp modelId="{D5EA5C1A-BAB9-4CD0-866A-9511BCE691CD}">
      <dsp:nvSpPr>
        <dsp:cNvPr id="0" name=""/>
        <dsp:cNvSpPr/>
      </dsp:nvSpPr>
      <dsp:spPr>
        <a:xfrm>
          <a:off x="2001866" y="2378424"/>
          <a:ext cx="2318610" cy="722236"/>
        </a:xfrm>
        <a:prstGeom prst="rect">
          <a:avLst/>
        </a:prstGeom>
        <a:solidFill>
          <a:srgbClr val="FF0000"/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DLCO &lt; normale (75%) : troubles vasculaires pulmonaires (HIA…)</a:t>
          </a:r>
        </a:p>
      </dsp:txBody>
      <dsp:txXfrm>
        <a:off x="2001866" y="2378424"/>
        <a:ext cx="2318610" cy="722236"/>
      </dsp:txXfrm>
    </dsp:sp>
    <dsp:sp modelId="{F16DFAF6-85FA-445C-87DB-88FA43C2AB47}">
      <dsp:nvSpPr>
        <dsp:cNvPr id="0" name=""/>
        <dsp:cNvSpPr/>
      </dsp:nvSpPr>
      <dsp:spPr>
        <a:xfrm>
          <a:off x="5681893" y="288033"/>
          <a:ext cx="3029580" cy="72223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VEMS / CVL &lt; 70%</a:t>
          </a:r>
        </a:p>
      </dsp:txBody>
      <dsp:txXfrm>
        <a:off x="5681893" y="288033"/>
        <a:ext cx="3029580" cy="722236"/>
      </dsp:txXfrm>
    </dsp:sp>
    <dsp:sp modelId="{AB5EE0A7-EA40-4F33-8EE9-DBC3E799268C}">
      <dsp:nvSpPr>
        <dsp:cNvPr id="0" name=""/>
        <dsp:cNvSpPr/>
      </dsp:nvSpPr>
      <dsp:spPr>
        <a:xfrm>
          <a:off x="5764329" y="1512166"/>
          <a:ext cx="1444473" cy="11618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CV ou CPT normale : syndrome obstructif</a:t>
          </a:r>
          <a:endParaRPr lang="fr-FR" sz="1800" kern="1200" dirty="0"/>
        </a:p>
      </dsp:txBody>
      <dsp:txXfrm>
        <a:off x="5764329" y="1512166"/>
        <a:ext cx="1444473" cy="1161818"/>
      </dsp:txXfrm>
    </dsp:sp>
    <dsp:sp modelId="{C1AE78A8-8847-4B2B-88D7-6E88FB6FDAF8}">
      <dsp:nvSpPr>
        <dsp:cNvPr id="0" name=""/>
        <dsp:cNvSpPr/>
      </dsp:nvSpPr>
      <dsp:spPr>
        <a:xfrm>
          <a:off x="4248470" y="5947123"/>
          <a:ext cx="1444473" cy="722236"/>
        </a:xfrm>
        <a:prstGeom prst="rect">
          <a:avLst/>
        </a:prstGeom>
        <a:solidFill>
          <a:srgbClr val="FF0000"/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DLCO normal : asthme / BPCO</a:t>
          </a:r>
          <a:endParaRPr lang="fr-FR" sz="1800" kern="1200" dirty="0"/>
        </a:p>
      </dsp:txBody>
      <dsp:txXfrm>
        <a:off x="4248470" y="5947123"/>
        <a:ext cx="1444473" cy="722236"/>
      </dsp:txXfrm>
    </dsp:sp>
    <dsp:sp modelId="{5EACC64F-6B68-4EFB-89C7-BA7FD0F212E5}">
      <dsp:nvSpPr>
        <dsp:cNvPr id="0" name=""/>
        <dsp:cNvSpPr/>
      </dsp:nvSpPr>
      <dsp:spPr>
        <a:xfrm>
          <a:off x="6192688" y="5947123"/>
          <a:ext cx="1723877" cy="722236"/>
        </a:xfrm>
        <a:prstGeom prst="rect">
          <a:avLst/>
        </a:prstGeom>
        <a:solidFill>
          <a:srgbClr val="FF0000"/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DLCO anormal : emphysème</a:t>
          </a:r>
          <a:endParaRPr lang="fr-FR" sz="1800" kern="1200" dirty="0"/>
        </a:p>
      </dsp:txBody>
      <dsp:txXfrm>
        <a:off x="6192688" y="5947123"/>
        <a:ext cx="1723877" cy="722236"/>
      </dsp:txXfrm>
    </dsp:sp>
    <dsp:sp modelId="{7136B368-65B7-4299-86DA-C79ED16E664B}">
      <dsp:nvSpPr>
        <dsp:cNvPr id="0" name=""/>
        <dsp:cNvSpPr/>
      </dsp:nvSpPr>
      <dsp:spPr>
        <a:xfrm>
          <a:off x="7416821" y="1512166"/>
          <a:ext cx="1444473" cy="11424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prstDash val="solid"/>
        </a:ln>
        <a:effectLst/>
        <a:scene3d>
          <a:camera prst="orthographicFront"/>
          <a:lightRig rig="threePt" dir="t"/>
        </a:scene3d>
        <a:sp3d extrusionH="127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CV et CPT anormales : syndrome mixte</a:t>
          </a:r>
          <a:endParaRPr lang="fr-FR" sz="1800" kern="1200" dirty="0"/>
        </a:p>
      </dsp:txBody>
      <dsp:txXfrm>
        <a:off x="7416821" y="1512166"/>
        <a:ext cx="1444473" cy="11424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410B9-AD00-4AE8-BF1A-12A7C3F4869F}" type="datetimeFigureOut">
              <a:rPr lang="fr-FR" smtClean="0"/>
              <a:pPr/>
              <a:t>16/05/2013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1FD54-A5F2-46C0-89E4-CDD20BF23D3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Courbe DV = précis,</a:t>
            </a:r>
            <a:r>
              <a:rPr lang="fr-FR" baseline="0" dirty="0" smtClean="0"/>
              <a:t> instantané</a:t>
            </a:r>
          </a:p>
          <a:p>
            <a:r>
              <a:rPr lang="fr-FR" baseline="0" dirty="0" smtClean="0"/>
              <a:t>DEP = simplifié, évolutif</a:t>
            </a:r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1FD54-A5F2-46C0-89E4-CDD20BF23D36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1FD54-A5F2-46C0-89E4-CDD20BF23D36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Volume par seconde… débit !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1FD54-A5F2-46C0-89E4-CDD20BF23D36}" type="slidenum">
              <a:rPr lang="fr-FR" smtClean="0"/>
              <a:pPr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dans les maladies obstructives : CPT et VR augmentent ainsi que VR/CPT</a:t>
            </a:r>
            <a:br>
              <a:rPr lang="fr-FR" dirty="0" smtClean="0"/>
            </a:br>
            <a:r>
              <a:rPr lang="fr-FR" dirty="0" smtClean="0"/>
              <a:t>dans les maladies restrictives : CPT et CV diminuent mais pas VR ; VR/CPT augmente</a:t>
            </a:r>
            <a:br>
              <a:rPr lang="fr-FR" dirty="0" smtClean="0"/>
            </a:br>
            <a:r>
              <a:rPr lang="fr-FR" dirty="0" smtClean="0"/>
              <a:t>dans les atteints musculaires : CPT diminue ; VR et VR/CPT augmentent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1FD54-A5F2-46C0-89E4-CDD20BF23D36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CPT et CV diminuent mais pas VR ; VR/CPT augmente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1FD54-A5F2-46C0-89E4-CDD20BF23D36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1FD54-A5F2-46C0-89E4-CDD20BF23D36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b="1" dirty="0" smtClean="0"/>
              <a:t>Sténose sous-glottique (Wegener)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E1FD54-A5F2-46C0-89E4-CDD20BF23D36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40000"/>
                <a:satMod val="350000"/>
              </a:schemeClr>
            </a:gs>
            <a:gs pos="33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16/05/2013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946647"/>
          </a:xfrm>
        </p:spPr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INTERPRETER UNE SPIROMETRIE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5229200"/>
            <a:ext cx="6400800" cy="409600"/>
          </a:xfrm>
        </p:spPr>
        <p:txBody>
          <a:bodyPr>
            <a:normAutofit fontScale="92500" lnSpcReduction="10000"/>
          </a:bodyPr>
          <a:lstStyle/>
          <a:p>
            <a:r>
              <a:rPr lang="fr-FR" sz="2400" dirty="0" smtClean="0">
                <a:solidFill>
                  <a:schemeClr val="tx1">
                    <a:lumMod val="75000"/>
                  </a:schemeClr>
                </a:solidFill>
              </a:rPr>
              <a:t>Michaël </a:t>
            </a:r>
            <a:r>
              <a:rPr lang="fr-FR" sz="2400" dirty="0" err="1" smtClean="0">
                <a:solidFill>
                  <a:schemeClr val="tx1">
                    <a:lumMod val="75000"/>
                  </a:schemeClr>
                </a:solidFill>
              </a:rPr>
              <a:t>Rochoy</a:t>
            </a:r>
            <a:endParaRPr lang="fr-FR" sz="2400" dirty="0">
              <a:solidFill>
                <a:schemeClr val="tx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/>
              <a:t>Explorer la fonction respiratoire</a:t>
            </a:r>
            <a:endParaRPr lang="fr-FR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467544" y="764704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fr-FR" b="1" dirty="0" smtClean="0"/>
              <a:t>Débits bronchiques</a:t>
            </a:r>
            <a:r>
              <a:rPr lang="fr-FR" dirty="0" smtClean="0"/>
              <a:t> (forcés)</a:t>
            </a:r>
          </a:p>
          <a:p>
            <a:pPr algn="just">
              <a:buNone/>
            </a:pPr>
            <a:r>
              <a:rPr lang="fr-FR" dirty="0" smtClean="0"/>
              <a:t>           	Courbe débit-volume</a:t>
            </a:r>
          </a:p>
          <a:p>
            <a:pPr algn="just">
              <a:buNone/>
            </a:pPr>
            <a:r>
              <a:rPr lang="fr-FR" dirty="0" smtClean="0"/>
              <a:t>           	Débit expiratoire de pointe</a:t>
            </a:r>
          </a:p>
          <a:p>
            <a:endParaRPr lang="fr-FR" dirty="0"/>
          </a:p>
        </p:txBody>
      </p:sp>
      <p:pic>
        <p:nvPicPr>
          <p:cNvPr id="6" name="Picture 3" descr="C:\Users\Michaël\Desktop\Icônes\fleche-bleu-en-avant-droit-icone-9796-1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019200"/>
            <a:ext cx="681608" cy="681608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5327576" y="764704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fr-FR" b="1" dirty="0" smtClean="0"/>
              <a:t>Volumes pulmonaires</a:t>
            </a:r>
          </a:p>
          <a:p>
            <a:pPr algn="just">
              <a:buNone/>
            </a:pPr>
            <a:r>
              <a:rPr lang="fr-FR" dirty="0" smtClean="0"/>
              <a:t>	</a:t>
            </a:r>
            <a:r>
              <a:rPr lang="fr-FR" dirty="0" err="1" smtClean="0"/>
              <a:t>Spirométrie</a:t>
            </a:r>
            <a:endParaRPr lang="fr-FR" dirty="0" smtClean="0"/>
          </a:p>
          <a:p>
            <a:pPr algn="just">
              <a:buNone/>
            </a:pPr>
            <a:r>
              <a:rPr lang="fr-FR" dirty="0" smtClean="0"/>
              <a:t>	</a:t>
            </a:r>
            <a:r>
              <a:rPr lang="fr-FR" dirty="0" err="1" smtClean="0"/>
              <a:t>Pléthysmographie</a:t>
            </a:r>
            <a:endParaRPr lang="fr-FR" dirty="0"/>
          </a:p>
        </p:txBody>
      </p:sp>
      <p:pic>
        <p:nvPicPr>
          <p:cNvPr id="8" name="Picture 3" descr="C:\Users\Michaël\Desktop\Icônes\fleche-bleu-en-avant-droit-icone-9796-1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052736"/>
            <a:ext cx="681608" cy="681608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323528" y="3861048"/>
            <a:ext cx="471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fr-FR" b="1" dirty="0" smtClean="0"/>
              <a:t>Echanges gazeux de repos</a:t>
            </a:r>
          </a:p>
          <a:p>
            <a:pPr algn="just">
              <a:buNone/>
            </a:pPr>
            <a:r>
              <a:rPr lang="fr-FR" dirty="0" smtClean="0"/>
              <a:t>	Gaz du sang (+/- </a:t>
            </a:r>
            <a:r>
              <a:rPr lang="fr-FR" dirty="0" err="1" smtClean="0"/>
              <a:t>HbCO</a:t>
            </a:r>
            <a:r>
              <a:rPr lang="fr-FR" dirty="0" smtClean="0"/>
              <a:t>)</a:t>
            </a:r>
          </a:p>
          <a:p>
            <a:pPr algn="just">
              <a:buNone/>
            </a:pPr>
            <a:r>
              <a:rPr lang="fr-FR" dirty="0" smtClean="0"/>
              <a:t>            	Oxymétrie</a:t>
            </a:r>
          </a:p>
          <a:p>
            <a:pPr algn="just">
              <a:buNone/>
            </a:pPr>
            <a:r>
              <a:rPr lang="fr-FR" dirty="0" smtClean="0"/>
              <a:t>            	DLCO</a:t>
            </a:r>
          </a:p>
        </p:txBody>
      </p:sp>
      <p:pic>
        <p:nvPicPr>
          <p:cNvPr id="10" name="Picture 3" descr="C:\Users\Michaël\Desktop\Icônes\fleche-bleu-en-avant-droit-icone-9796-1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259560"/>
            <a:ext cx="681608" cy="681608"/>
          </a:xfrm>
          <a:prstGeom prst="rect">
            <a:avLst/>
          </a:prstGeom>
          <a:noFill/>
        </p:spPr>
      </p:pic>
      <p:sp>
        <p:nvSpPr>
          <p:cNvPr id="11" name="Rectangle 10"/>
          <p:cNvSpPr/>
          <p:nvPr/>
        </p:nvSpPr>
        <p:spPr>
          <a:xfrm>
            <a:off x="4211960" y="3861048"/>
            <a:ext cx="49320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Intérêt : diagnostic, sévérité, pronostic, suivi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Age | 25 à 74 ans (valeurs validées pour 18-70 ans)</a:t>
            </a:r>
          </a:p>
          <a:p>
            <a:pPr>
              <a:buNone/>
            </a:pPr>
            <a:r>
              <a:rPr lang="fr-FR" dirty="0" smtClean="0"/>
              <a:t>Taille| 155-195 cm ♂ / 145-180 cm ♀</a:t>
            </a:r>
          </a:p>
          <a:p>
            <a:pPr>
              <a:buNone/>
            </a:pPr>
            <a:r>
              <a:rPr lang="fr-FR" dirty="0" smtClean="0"/>
              <a:t>Caucasiens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i="1" dirty="0" smtClean="0"/>
              <a:t>Les résistances des VA : </a:t>
            </a:r>
            <a:r>
              <a:rPr lang="fr-FR" i="1" dirty="0" err="1" smtClean="0"/>
              <a:t>pléthysmographie</a:t>
            </a:r>
            <a:endParaRPr lang="fr-FR" i="1" dirty="0" smtClean="0"/>
          </a:p>
          <a:p>
            <a:pPr>
              <a:buNone/>
            </a:pPr>
            <a:r>
              <a:rPr lang="fr-FR" i="1" dirty="0" smtClean="0"/>
              <a:t>Les anomalies nocturnes : </a:t>
            </a:r>
            <a:r>
              <a:rPr lang="fr-FR" i="1" dirty="0" err="1" smtClean="0"/>
              <a:t>polysomnographie</a:t>
            </a:r>
            <a:endParaRPr lang="fr-FR" i="1" dirty="0" smtClean="0"/>
          </a:p>
        </p:txBody>
      </p:sp>
      <p:sp>
        <p:nvSpPr>
          <p:cNvPr id="13" name="ZoneTexte 12"/>
          <p:cNvSpPr txBox="1"/>
          <p:nvPr/>
        </p:nvSpPr>
        <p:spPr>
          <a:xfrm>
            <a:off x="2699792" y="3284984"/>
            <a:ext cx="612068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dirty="0" smtClean="0"/>
              <a:t>Validité de la </a:t>
            </a:r>
            <a:r>
              <a:rPr lang="fr-FR" sz="2500" b="1" dirty="0" err="1" smtClean="0"/>
              <a:t>spirométrie</a:t>
            </a:r>
            <a:r>
              <a:rPr lang="fr-FR" sz="2500" b="1" dirty="0" smtClean="0"/>
              <a:t> ? </a:t>
            </a:r>
            <a:endParaRPr lang="fr-FR" sz="2500" b="1" dirty="0"/>
          </a:p>
        </p:txBody>
      </p:sp>
      <p:sp>
        <p:nvSpPr>
          <p:cNvPr id="14" name="Rectangle 13"/>
          <p:cNvSpPr/>
          <p:nvPr/>
        </p:nvSpPr>
        <p:spPr>
          <a:xfrm>
            <a:off x="360040" y="5589240"/>
            <a:ext cx="3995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fr-FR" b="1" dirty="0" smtClean="0"/>
              <a:t>Echanges gazeux d’exercice</a:t>
            </a:r>
          </a:p>
          <a:p>
            <a:pPr algn="just">
              <a:buNone/>
            </a:pPr>
            <a:r>
              <a:rPr lang="fr-FR" dirty="0" smtClean="0"/>
              <a:t>	Test de marche de 6 minutes</a:t>
            </a:r>
          </a:p>
        </p:txBody>
      </p:sp>
      <p:pic>
        <p:nvPicPr>
          <p:cNvPr id="16" name="Picture 3" descr="C:\Users\Michaël\Desktop\Icônes\fleche-bleu-en-avant-droit-icone-9796-1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008" y="5843736"/>
            <a:ext cx="681608" cy="681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5" grpId="0"/>
      <p:bldP spid="7" grpId="0"/>
      <p:bldP spid="9" grpId="0"/>
      <p:bldP spid="11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829" y="678160"/>
            <a:ext cx="8891667" cy="5487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51520" y="6309320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Spirometry</a:t>
            </a:r>
            <a:r>
              <a:rPr lang="en-US" i="1" dirty="0" smtClean="0"/>
              <a:t> use: detection of chronic obstructive pulmonary disease in the primary care setting</a:t>
            </a:r>
            <a:endParaRPr lang="fr-FR" i="1" dirty="0" smtClean="0"/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6156176" y="2924944"/>
            <a:ext cx="27363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2 facteurs parmi :</a:t>
            </a:r>
          </a:p>
          <a:p>
            <a:pPr>
              <a:buFontTx/>
              <a:buChar char="-"/>
            </a:pP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Age 40 ans</a:t>
            </a:r>
          </a:p>
          <a:p>
            <a:pPr>
              <a:buFontTx/>
              <a:buChar char="-"/>
            </a:pP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 </a:t>
            </a:r>
            <a:r>
              <a:rPr lang="fr-FR" b="1" dirty="0" err="1" smtClean="0">
                <a:solidFill>
                  <a:srgbClr val="0070C0"/>
                </a:solidFill>
                <a:latin typeface="Adobe Garamond Pro" pitchFamily="18" charset="0"/>
              </a:rPr>
              <a:t>Wheezing</a:t>
            </a: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 / sifflement</a:t>
            </a:r>
          </a:p>
          <a:p>
            <a:pPr>
              <a:buFontTx/>
              <a:buChar char="-"/>
            </a:pP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 Toux / expectorations</a:t>
            </a:r>
          </a:p>
          <a:p>
            <a:pPr>
              <a:buFontTx/>
              <a:buChar char="-"/>
            </a:pP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 Asthme</a:t>
            </a:r>
          </a:p>
          <a:p>
            <a:pPr>
              <a:buFontTx/>
              <a:buChar char="-"/>
            </a:pP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 Dyspnée inhabituelle</a:t>
            </a:r>
          </a:p>
          <a:p>
            <a:pPr>
              <a:buFontTx/>
              <a:buChar char="-"/>
            </a:pP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 Exposé à agents nocifs</a:t>
            </a:r>
          </a:p>
          <a:p>
            <a:pPr>
              <a:buFontTx/>
              <a:buChar char="-"/>
            </a:pPr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 Tabagisme 6 mois</a:t>
            </a:r>
          </a:p>
          <a:p>
            <a:pPr>
              <a:buFontTx/>
              <a:buChar char="-"/>
            </a:pPr>
            <a:endParaRPr lang="fr-FR" b="1" dirty="0" smtClean="0">
              <a:solidFill>
                <a:srgbClr val="0070C0"/>
              </a:solidFill>
              <a:latin typeface="Adobe Garamond Pro" pitchFamily="18" charset="0"/>
            </a:endParaRPr>
          </a:p>
          <a:p>
            <a:r>
              <a:rPr lang="fr-FR" b="1" dirty="0" smtClean="0">
                <a:solidFill>
                  <a:srgbClr val="0070C0"/>
                </a:solidFill>
                <a:latin typeface="Adobe Garamond Pro" pitchFamily="18" charset="0"/>
              </a:rPr>
              <a:t>+ DEP &lt; 70% théorique 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 </a:t>
            </a:r>
          </a:p>
          <a:p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457200" y="119675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Indications ? 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/>
              <a:t>Contre-indications…</a:t>
            </a:r>
            <a:endParaRPr lang="fr-FR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251520" y="260648"/>
            <a:ext cx="55446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Pneumo </a:t>
            </a:r>
            <a:r>
              <a:rPr lang="fr-FR" dirty="0" smtClean="0"/>
              <a:t>: Hémoptysie d’origine inconnue (expiration forcée risquée), pneumothorax ou ponction pleurale, TB </a:t>
            </a:r>
            <a:r>
              <a:rPr lang="fr-FR" dirty="0" err="1" smtClean="0"/>
              <a:t>bacillifère</a:t>
            </a:r>
            <a:r>
              <a:rPr lang="fr-FR" dirty="0" smtClean="0"/>
              <a:t>, asthme sévère, LBA dans les 48h</a:t>
            </a:r>
          </a:p>
          <a:p>
            <a:r>
              <a:rPr lang="fr-FR" b="1" dirty="0" err="1" smtClean="0"/>
              <a:t>Cardio</a:t>
            </a:r>
            <a:r>
              <a:rPr lang="fr-FR" dirty="0" smtClean="0"/>
              <a:t> : Angor instable, EP, IDM récent (1 mois)</a:t>
            </a:r>
          </a:p>
          <a:p>
            <a:r>
              <a:rPr lang="fr-FR" b="1" dirty="0" err="1" smtClean="0"/>
              <a:t>Vascu</a:t>
            </a:r>
            <a:r>
              <a:rPr lang="fr-FR" b="1" dirty="0" smtClean="0"/>
              <a:t> </a:t>
            </a:r>
            <a:r>
              <a:rPr lang="fr-FR" dirty="0" smtClean="0"/>
              <a:t>: Anévrysmes thoracique / abdominal / cérébral</a:t>
            </a:r>
          </a:p>
          <a:p>
            <a:r>
              <a:rPr lang="fr-FR" b="1" dirty="0" smtClean="0"/>
              <a:t>Chirurgie</a:t>
            </a:r>
            <a:r>
              <a:rPr lang="fr-FR" dirty="0" smtClean="0"/>
              <a:t> : Chirurgie oculaire, thoracique ou abdominale</a:t>
            </a:r>
          </a:p>
          <a:p>
            <a:r>
              <a:rPr lang="fr-FR" b="1" dirty="0" smtClean="0"/>
              <a:t>Risque de fausser les résultats</a:t>
            </a:r>
            <a:r>
              <a:rPr lang="fr-FR" dirty="0" smtClean="0"/>
              <a:t> : Nausées, vomissements, asthénie, douleurs faciales, </a:t>
            </a:r>
            <a:r>
              <a:rPr lang="fr-FR" dirty="0" err="1" smtClean="0"/>
              <a:t>thoraco</a:t>
            </a:r>
            <a:r>
              <a:rPr lang="fr-FR" dirty="0" smtClean="0"/>
              <a:t>-</a:t>
            </a:r>
            <a:r>
              <a:rPr lang="fr-FR" dirty="0" err="1" smtClean="0"/>
              <a:t>abdo</a:t>
            </a:r>
            <a:r>
              <a:rPr lang="fr-FR" dirty="0" smtClean="0"/>
              <a:t>, incontinence</a:t>
            </a:r>
          </a:p>
          <a:p>
            <a:endParaRPr lang="fr-FR" dirty="0" smtClean="0"/>
          </a:p>
        </p:txBody>
      </p:sp>
      <p:sp>
        <p:nvSpPr>
          <p:cNvPr id="9" name="Espace réservé du contenu 2"/>
          <p:cNvSpPr txBox="1">
            <a:spLocks/>
          </p:cNvSpPr>
          <p:nvPr/>
        </p:nvSpPr>
        <p:spPr>
          <a:xfrm>
            <a:off x="446856" y="148478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… et autres</a:t>
            </a:r>
            <a:r>
              <a:rPr kumimoji="0" lang="fr-FR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petits détails</a:t>
            </a:r>
            <a:endParaRPr kumimoji="0" lang="fr-FR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23528" y="4084037"/>
            <a:ext cx="39604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Procédure</a:t>
            </a:r>
          </a:p>
          <a:p>
            <a:r>
              <a:rPr lang="fr-FR" dirty="0" smtClean="0"/>
              <a:t>Installation correcte</a:t>
            </a:r>
          </a:p>
          <a:p>
            <a:r>
              <a:rPr lang="fr-FR" dirty="0" smtClean="0"/>
              <a:t>Lavage des mains (personnel, patient)</a:t>
            </a:r>
          </a:p>
          <a:p>
            <a:r>
              <a:rPr lang="fr-FR" dirty="0" smtClean="0"/>
              <a:t>Rassurer</a:t>
            </a:r>
          </a:p>
          <a:p>
            <a:r>
              <a:rPr lang="fr-FR" dirty="0" smtClean="0"/>
              <a:t>Entrer les données (âge, taille)</a:t>
            </a:r>
          </a:p>
          <a:p>
            <a:r>
              <a:rPr lang="fr-FR" dirty="0" smtClean="0"/>
              <a:t>Montrer la manœuvre avec dynamisme, à plusieurs reprises si besoin</a:t>
            </a:r>
          </a:p>
          <a:p>
            <a:r>
              <a:rPr lang="fr-FR" dirty="0" smtClean="0"/>
              <a:t>Dire « souffler ! » avant l’expiration, si l’effort semble sous-maximal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6228184" y="332656"/>
            <a:ext cx="2915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Session de qualité</a:t>
            </a:r>
          </a:p>
          <a:p>
            <a:r>
              <a:rPr lang="fr-FR" dirty="0" smtClean="0"/>
              <a:t>Contrôle qualité spiromètre</a:t>
            </a:r>
          </a:p>
          <a:p>
            <a:r>
              <a:rPr lang="fr-FR" dirty="0" smtClean="0"/>
              <a:t>3 bonnes manœuvres (hésitation de départ minimale et expiration &gt; 6s)</a:t>
            </a:r>
          </a:p>
          <a:p>
            <a:r>
              <a:rPr lang="fr-FR" dirty="0" smtClean="0"/>
              <a:t>2 meilleurs VEMS</a:t>
            </a:r>
          </a:p>
          <a:p>
            <a:r>
              <a:rPr lang="fr-FR" dirty="0" smtClean="0"/>
              <a:t>8 manœuvres maximum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5076056" y="4077072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Contrôle qualité</a:t>
            </a:r>
          </a:p>
          <a:p>
            <a:r>
              <a:rPr lang="fr-FR" dirty="0" smtClean="0"/>
              <a:t>Volume (seringue 3 l) : quotidien</a:t>
            </a:r>
          </a:p>
          <a:p>
            <a:r>
              <a:rPr lang="fr-FR" dirty="0" smtClean="0"/>
              <a:t>Fuite (pression 0,3 </a:t>
            </a:r>
            <a:r>
              <a:rPr lang="fr-FR" dirty="0" err="1" smtClean="0"/>
              <a:t>kPa</a:t>
            </a:r>
            <a:r>
              <a:rPr lang="fr-FR" dirty="0" smtClean="0"/>
              <a:t> 1 min) : quotidien</a:t>
            </a:r>
          </a:p>
          <a:p>
            <a:r>
              <a:rPr lang="fr-FR" dirty="0" smtClean="0"/>
              <a:t>Linéarité du débit (3 gammes) : hebdo</a:t>
            </a:r>
          </a:p>
          <a:p>
            <a:r>
              <a:rPr lang="fr-FR" dirty="0" smtClean="0"/>
              <a:t>Linéarité du volume (seringue d’étalonnage de 1l) : 3 mois</a:t>
            </a:r>
          </a:p>
          <a:p>
            <a:r>
              <a:rPr lang="fr-FR" dirty="0" smtClean="0"/>
              <a:t>Temps (chronomètre) : 3 mois</a:t>
            </a:r>
          </a:p>
          <a:p>
            <a:r>
              <a:rPr lang="fr-FR" dirty="0" smtClean="0"/>
              <a:t>Logiciel (patient connu) : à chaque MAJ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4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525963"/>
          </a:xfrm>
        </p:spPr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err="1" smtClean="0"/>
              <a:t>Spirométrie</a:t>
            </a:r>
            <a:endParaRPr lang="fr-FR" b="1" dirty="0"/>
          </a:p>
        </p:txBody>
      </p:sp>
      <p:pic>
        <p:nvPicPr>
          <p:cNvPr id="4" name="Picture 5" descr="spiro1 003"/>
          <p:cNvPicPr>
            <a:picLocks noChangeAspect="1" noChangeArrowheads="1"/>
          </p:cNvPicPr>
          <p:nvPr/>
        </p:nvPicPr>
        <p:blipFill>
          <a:blip r:embed="rId2" cstate="print"/>
          <a:srcRect l="5227" t="3067" r="5042" b="3404"/>
          <a:stretch>
            <a:fillRect/>
          </a:stretch>
        </p:blipFill>
        <p:spPr bwMode="auto">
          <a:xfrm>
            <a:off x="755576" y="1196752"/>
            <a:ext cx="741682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3059832" y="412991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VRE / AIR DE RESERVE</a:t>
            </a:r>
            <a:endParaRPr lang="fr-FR" sz="1400" dirty="0">
              <a:solidFill>
                <a:schemeClr val="bg1"/>
              </a:solidFill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 flipV="1">
            <a:off x="3635896" y="1772816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3275856" y="2204864"/>
            <a:ext cx="2088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VOLUME DE RESERVE INSPIRATOIRE </a:t>
            </a:r>
          </a:p>
          <a:p>
            <a:r>
              <a:rPr lang="fr-FR" sz="1400" dirty="0" smtClean="0">
                <a:solidFill>
                  <a:schemeClr val="bg1"/>
                </a:solidFill>
              </a:rPr>
              <a:t>(AIR COMPLEMENTAIRE)</a:t>
            </a:r>
          </a:p>
          <a:p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 rot="16200000">
            <a:off x="376117" y="285805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VOLUMES MOBILISABLES</a:t>
            </a:r>
            <a:endParaRPr lang="fr-FR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Accolade ouvrante 14"/>
          <p:cNvSpPr/>
          <p:nvPr/>
        </p:nvSpPr>
        <p:spPr>
          <a:xfrm>
            <a:off x="1763688" y="1700808"/>
            <a:ext cx="144016" cy="302433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2771800" y="357301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VT / </a:t>
            </a:r>
            <a:endParaRPr lang="fr-FR" sz="1400" dirty="0">
              <a:solidFill>
                <a:schemeClr val="bg1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 rot="16200000">
            <a:off x="394666" y="4515509"/>
            <a:ext cx="29523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NON</a:t>
            </a:r>
            <a:r>
              <a:rPr lang="fr-FR" dirty="0" smtClean="0">
                <a:solidFill>
                  <a:srgbClr val="0070C0"/>
                </a:solidFill>
              </a:rPr>
              <a:t>  </a:t>
            </a:r>
          </a:p>
          <a:p>
            <a:pPr algn="ctr"/>
            <a:endParaRPr lang="fr-FR" dirty="0" smtClean="0">
              <a:solidFill>
                <a:srgbClr val="0070C0"/>
              </a:solidFill>
            </a:endParaRPr>
          </a:p>
          <a:p>
            <a:r>
              <a:rPr lang="fr-FR" dirty="0" smtClean="0">
                <a:solidFill>
                  <a:srgbClr val="0070C0"/>
                </a:solidFill>
              </a:rPr>
              <a:t>                 (</a:t>
            </a:r>
            <a:r>
              <a:rPr lang="fr-FR" dirty="0" err="1" smtClean="0">
                <a:solidFill>
                  <a:srgbClr val="0070C0"/>
                </a:solidFill>
              </a:rPr>
              <a:t>pléthysmographie</a:t>
            </a:r>
            <a:r>
              <a:rPr lang="fr-FR" dirty="0" smtClean="0">
                <a:solidFill>
                  <a:srgbClr val="0070C0"/>
                </a:solidFill>
              </a:rPr>
              <a:t>)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18" name="Accolade ouvrante 17"/>
          <p:cNvSpPr/>
          <p:nvPr/>
        </p:nvSpPr>
        <p:spPr>
          <a:xfrm>
            <a:off x="1763688" y="4797152"/>
            <a:ext cx="144016" cy="64807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4" grpId="0"/>
      <p:bldP spid="15" grpId="0" animBg="1"/>
      <p:bldP spid="16" grpId="0"/>
      <p:bldP spid="17" grpId="0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endParaRPr lang="fr-FR" dirty="0" smtClean="0"/>
          </a:p>
          <a:p>
            <a:pPr algn="ctr">
              <a:buNone/>
            </a:pPr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volumes : VT, VRI, VRE, VR</a:t>
            </a:r>
          </a:p>
          <a:p>
            <a:pPr algn="ctr">
              <a:buNone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Addition de volumes = capacités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7504" y="188640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None/>
            </a:pPr>
            <a:r>
              <a:rPr lang="fr-FR" b="1" dirty="0" smtClean="0"/>
              <a:t>Capacité vitale (CV)  Forcée (</a:t>
            </a:r>
            <a:r>
              <a:rPr lang="fr-FR" b="1" dirty="0" err="1" smtClean="0"/>
              <a:t>spirométrie</a:t>
            </a:r>
            <a:r>
              <a:rPr lang="fr-FR" b="1" dirty="0" smtClean="0"/>
              <a:t>), estimation de </a:t>
            </a:r>
            <a:r>
              <a:rPr lang="fr-FR" b="1" dirty="0" err="1" smtClean="0"/>
              <a:t>CVLente</a:t>
            </a:r>
            <a:r>
              <a:rPr lang="fr-FR" b="1" dirty="0" smtClean="0"/>
              <a:t> (</a:t>
            </a:r>
            <a:r>
              <a:rPr lang="fr-FR" b="1" dirty="0" err="1" smtClean="0"/>
              <a:t>pléthysmographie</a:t>
            </a:r>
            <a:r>
              <a:rPr lang="fr-FR" b="1" dirty="0" smtClean="0"/>
              <a:t>)</a:t>
            </a:r>
          </a:p>
          <a:p>
            <a:pPr algn="ctr">
              <a:buNone/>
            </a:pPr>
            <a:r>
              <a:rPr lang="fr-FR" b="1" dirty="0" smtClean="0"/>
              <a:t>VT + VRI + VRE</a:t>
            </a:r>
          </a:p>
          <a:p>
            <a:pPr algn="just"/>
            <a:r>
              <a:rPr lang="pt-BR" dirty="0" smtClean="0"/>
              <a:t>CV ♂ = (5,757 x taille m) - (0,026 x Age) - 4,345 </a:t>
            </a:r>
            <a:br>
              <a:rPr lang="pt-BR" dirty="0" smtClean="0"/>
            </a:br>
            <a:r>
              <a:rPr lang="pt-BR" dirty="0" smtClean="0"/>
              <a:t>CV ♀ = (4,426 x taille m) - (0,026 x Age) - 2,887</a:t>
            </a:r>
            <a:endParaRPr lang="fr-FR" dirty="0" smtClean="0"/>
          </a:p>
          <a:p>
            <a:pPr algn="just">
              <a:buNone/>
            </a:pPr>
            <a:endParaRPr lang="fr-FR" dirty="0" smtClean="0"/>
          </a:p>
          <a:p>
            <a:pPr algn="just">
              <a:buNone/>
            </a:pPr>
            <a:r>
              <a:rPr lang="fr-FR" sz="1200" dirty="0" smtClean="0"/>
              <a:t>CVF = CVL chez le sujet normal </a:t>
            </a:r>
          </a:p>
          <a:p>
            <a:pPr algn="just">
              <a:buNone/>
            </a:pPr>
            <a:r>
              <a:rPr lang="fr-FR" sz="1200" dirty="0" smtClean="0"/>
              <a:t>CVF &lt; CVL si obstruction distale (important dans l’emphysème)</a:t>
            </a:r>
          </a:p>
        </p:txBody>
      </p:sp>
      <p:sp>
        <p:nvSpPr>
          <p:cNvPr id="5" name="Rectangle 4"/>
          <p:cNvSpPr/>
          <p:nvPr/>
        </p:nvSpPr>
        <p:spPr>
          <a:xfrm>
            <a:off x="4932040" y="188640"/>
            <a:ext cx="4211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r-FR" b="1" dirty="0" smtClean="0"/>
              <a:t>Capacité pulmonaire totale (CPT)</a:t>
            </a:r>
          </a:p>
          <a:p>
            <a:pPr algn="ctr">
              <a:buNone/>
            </a:pPr>
            <a:r>
              <a:rPr lang="fr-FR" b="1" dirty="0" smtClean="0"/>
              <a:t> VT + VRI + VRE + VR</a:t>
            </a:r>
          </a:p>
          <a:p>
            <a:pPr algn="ctr">
              <a:buNone/>
            </a:pPr>
            <a:r>
              <a:rPr lang="fr-FR" dirty="0" smtClean="0"/>
              <a:t>CPT ♂ = (7,992 x taille mètre) - 7,081</a:t>
            </a:r>
            <a:br>
              <a:rPr lang="fr-FR" dirty="0" smtClean="0"/>
            </a:br>
            <a:r>
              <a:rPr lang="fr-FR" dirty="0" smtClean="0"/>
              <a:t>CPT ♀ = (6,602 x taille mètre) - 5,791</a:t>
            </a:r>
          </a:p>
        </p:txBody>
      </p:sp>
      <p:sp>
        <p:nvSpPr>
          <p:cNvPr id="6" name="Rectangle 5"/>
          <p:cNvSpPr/>
          <p:nvPr/>
        </p:nvSpPr>
        <p:spPr>
          <a:xfrm>
            <a:off x="251520" y="46531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Capacité résiduelle fonctionnelle (CRF)</a:t>
            </a:r>
          </a:p>
          <a:p>
            <a:pPr algn="ctr"/>
            <a:r>
              <a:rPr lang="fr-FR" b="1" dirty="0" smtClean="0"/>
              <a:t>VRE + VR</a:t>
            </a:r>
            <a:r>
              <a:rPr lang="fr-FR" dirty="0" smtClean="0"/>
              <a:t> </a:t>
            </a:r>
          </a:p>
          <a:p>
            <a:r>
              <a:rPr lang="fr-FR" dirty="0" smtClean="0"/>
              <a:t>Equilibre du système </a:t>
            </a:r>
            <a:r>
              <a:rPr lang="fr-FR" dirty="0" err="1" smtClean="0"/>
              <a:t>thoraco</a:t>
            </a:r>
            <a:r>
              <a:rPr lang="fr-FR" dirty="0" smtClean="0"/>
              <a:t>-pulmonaire </a:t>
            </a:r>
            <a:endParaRPr lang="fr-FR" dirty="0"/>
          </a:p>
        </p:txBody>
      </p:sp>
      <p:pic>
        <p:nvPicPr>
          <p:cNvPr id="8" name="Picture 5" descr="spiro1 003"/>
          <p:cNvPicPr>
            <a:picLocks noChangeAspect="1" noChangeArrowheads="1"/>
          </p:cNvPicPr>
          <p:nvPr/>
        </p:nvPicPr>
        <p:blipFill>
          <a:blip r:embed="rId2" cstate="print"/>
          <a:srcRect l="5227" t="3067" r="5042" b="3404"/>
          <a:stretch>
            <a:fillRect/>
          </a:stretch>
        </p:blipFill>
        <p:spPr bwMode="auto">
          <a:xfrm>
            <a:off x="4788024" y="4205008"/>
            <a:ext cx="4161118" cy="2464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Connecteur droit avec flèche 9"/>
          <p:cNvCxnSpPr/>
          <p:nvPr/>
        </p:nvCxnSpPr>
        <p:spPr>
          <a:xfrm flipV="1">
            <a:off x="4412638" y="3041576"/>
            <a:ext cx="0" cy="17706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algn="ctr">
              <a:buNone/>
            </a:pP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 volumes et capacités… mais les débits ? </a:t>
            </a:r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467544" y="163934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fr-FR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r-FR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La courbe débit-volume</a:t>
            </a:r>
          </a:p>
        </p:txBody>
      </p:sp>
      <p:pic>
        <p:nvPicPr>
          <p:cNvPr id="5" name="Picture 5" descr="C:\Users\Michaël\Desktop\Interpréter EFR\explor1.gif"/>
          <p:cNvPicPr>
            <a:picLocks noChangeAspect="1" noChangeArrowheads="1"/>
          </p:cNvPicPr>
          <p:nvPr/>
        </p:nvPicPr>
        <p:blipFill>
          <a:blip r:embed="rId3" cstate="print"/>
          <a:srcRect l="6695" r="46779" b="26453"/>
          <a:stretch>
            <a:fillRect/>
          </a:stretch>
        </p:blipFill>
        <p:spPr bwMode="auto">
          <a:xfrm>
            <a:off x="0" y="145396"/>
            <a:ext cx="3851920" cy="328360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259632" y="4725144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Volume Expiratoire Maximum par Seconde VEMS (définit la gravité de BPCO)</a:t>
            </a:r>
          </a:p>
          <a:p>
            <a:pPr algn="ctr">
              <a:buNone/>
            </a:pPr>
            <a:r>
              <a:rPr lang="pt-BR" dirty="0" smtClean="0"/>
              <a:t>VEMS ♂ = (4,301 x taille m) - (0,029 x Age) - 2,492</a:t>
            </a:r>
            <a:br>
              <a:rPr lang="pt-BR" dirty="0" smtClean="0"/>
            </a:br>
            <a:r>
              <a:rPr lang="pt-BR" dirty="0" smtClean="0"/>
              <a:t>VEMS ♀ = (3,953 x taille m) - (0,025 x Age) - 2,604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39330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b="1" dirty="0" smtClean="0"/>
              <a:t>Débits expiratoires maximaux instantanés</a:t>
            </a:r>
            <a:r>
              <a:rPr lang="fr-FR" dirty="0" smtClean="0"/>
              <a:t> </a:t>
            </a:r>
            <a:endParaRPr lang="fr-FR" b="1" dirty="0" smtClean="0"/>
          </a:p>
          <a:p>
            <a:pPr algn="ctr">
              <a:buNone/>
            </a:pPr>
            <a:r>
              <a:rPr lang="fr-FR" dirty="0" smtClean="0"/>
              <a:t>Permet de servir de référence pour les DEP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539552" y="5890046"/>
            <a:ext cx="8604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/>
              <a:t>Débits Expiratoires Maximaux à 25% de CVF (DEM25), médian (DEMM), 75 (DEM75) </a:t>
            </a:r>
          </a:p>
          <a:p>
            <a:pPr algn="ctr"/>
            <a:r>
              <a:rPr lang="fr-FR" dirty="0" smtClean="0"/>
              <a:t>Préférer DEM25-75 (plus reproductible)</a:t>
            </a:r>
          </a:p>
          <a:p>
            <a:pPr algn="ctr"/>
            <a:r>
              <a:rPr lang="fr-FR" dirty="0" smtClean="0"/>
              <a:t>Diminué si obstruction distale débutante (VEMS normale)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/>
          <a:srcRect r="4545"/>
          <a:stretch>
            <a:fillRect/>
          </a:stretch>
        </p:blipFill>
        <p:spPr bwMode="auto">
          <a:xfrm>
            <a:off x="3779913" y="145800"/>
            <a:ext cx="5321663" cy="328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Donc… des volumes et des débits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85313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fr-FR" sz="2800" dirty="0" smtClean="0"/>
              <a:t>Capacité pulmonaire totale CPT</a:t>
            </a:r>
          </a:p>
          <a:p>
            <a:pPr algn="ctr">
              <a:buNone/>
            </a:pPr>
            <a:r>
              <a:rPr lang="fr-FR" sz="2800" dirty="0" smtClean="0"/>
              <a:t>Volume courant VT</a:t>
            </a:r>
          </a:p>
          <a:p>
            <a:pPr algn="ctr">
              <a:buNone/>
            </a:pPr>
            <a:r>
              <a:rPr lang="fr-FR" sz="2800" dirty="0" smtClean="0"/>
              <a:t>Volume de Réserve Inspiratoire VRI</a:t>
            </a:r>
          </a:p>
          <a:p>
            <a:pPr algn="ctr">
              <a:buNone/>
            </a:pPr>
            <a:r>
              <a:rPr lang="fr-FR" sz="2800" dirty="0" smtClean="0"/>
              <a:t>Volume de Réserve Expiratoire VRE</a:t>
            </a:r>
          </a:p>
          <a:p>
            <a:pPr algn="ctr">
              <a:buNone/>
            </a:pPr>
            <a:r>
              <a:rPr lang="fr-FR" sz="2800" dirty="0" smtClean="0"/>
              <a:t>Volume Résiduel VR</a:t>
            </a:r>
          </a:p>
          <a:p>
            <a:pPr>
              <a:buNone/>
            </a:pPr>
            <a:endParaRPr lang="fr-FR" sz="2800" dirty="0" smtClean="0"/>
          </a:p>
          <a:p>
            <a:pPr>
              <a:buNone/>
            </a:pPr>
            <a:endParaRPr lang="fr-FR" sz="2800" dirty="0" smtClean="0"/>
          </a:p>
          <a:p>
            <a:pPr>
              <a:buNone/>
            </a:pPr>
            <a:r>
              <a:rPr lang="fr-FR" sz="2800" dirty="0" smtClean="0"/>
              <a:t>Débit expiratoire maximum  100% DEP</a:t>
            </a:r>
          </a:p>
          <a:p>
            <a:pPr>
              <a:buNone/>
            </a:pPr>
            <a:r>
              <a:rPr lang="fr-FR" sz="2800" dirty="0" smtClean="0"/>
              <a:t>Volume Expiratoire Maximum par Seconde VEMS</a:t>
            </a:r>
          </a:p>
          <a:p>
            <a:pPr>
              <a:buNone/>
            </a:pPr>
            <a:r>
              <a:rPr lang="fr-FR" sz="2800" dirty="0" smtClean="0"/>
              <a:t>Débit expiratoire maximum 25-75 DEM25-75</a:t>
            </a:r>
          </a:p>
          <a:p>
            <a:pPr>
              <a:buNone/>
            </a:pPr>
            <a:endParaRPr lang="fr-FR" sz="2800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7236296" y="3068960"/>
            <a:ext cx="0" cy="108012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7308304" y="2996952"/>
            <a:ext cx="1512168" cy="1224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Capacité Résiduelle Fonctionnelle CRF </a:t>
            </a:r>
            <a:endParaRPr lang="fr-FR" dirty="0"/>
          </a:p>
        </p:txBody>
      </p:sp>
      <p:cxnSp>
        <p:nvCxnSpPr>
          <p:cNvPr id="10" name="Connecteur droit 9"/>
          <p:cNvCxnSpPr/>
          <p:nvPr/>
        </p:nvCxnSpPr>
        <p:spPr>
          <a:xfrm>
            <a:off x="1907704" y="2204864"/>
            <a:ext cx="0" cy="129614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323528" y="220486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dirty="0" smtClean="0"/>
              <a:t>Capacité Vitale</a:t>
            </a:r>
          </a:p>
          <a:p>
            <a:pPr algn="r"/>
            <a:r>
              <a:rPr lang="fr-FR" dirty="0" smtClean="0"/>
              <a:t>Forcée</a:t>
            </a:r>
          </a:p>
          <a:p>
            <a:pPr algn="r"/>
            <a:r>
              <a:rPr lang="fr-FR" dirty="0" smtClean="0"/>
              <a:t>CVF</a:t>
            </a:r>
            <a:endParaRPr lang="fr-FR" dirty="0"/>
          </a:p>
        </p:txBody>
      </p:sp>
      <p:cxnSp>
        <p:nvCxnSpPr>
          <p:cNvPr id="17" name="Connecteur droit 16"/>
          <p:cNvCxnSpPr/>
          <p:nvPr/>
        </p:nvCxnSpPr>
        <p:spPr>
          <a:xfrm>
            <a:off x="2195736" y="2060848"/>
            <a:ext cx="482453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Syndrome obstructif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fr-FR" dirty="0" smtClean="0"/>
              <a:t>Obstruction intrinsèque (</a:t>
            </a:r>
            <a:r>
              <a:rPr lang="fr-FR" b="1" dirty="0" smtClean="0">
                <a:solidFill>
                  <a:srgbClr val="FFC000"/>
                </a:solidFill>
              </a:rPr>
              <a:t>BPCO / asthme</a:t>
            </a:r>
            <a:r>
              <a:rPr lang="fr-FR" dirty="0" smtClean="0"/>
              <a:t>)…</a:t>
            </a:r>
          </a:p>
          <a:p>
            <a:pPr>
              <a:buNone/>
            </a:pPr>
            <a:r>
              <a:rPr lang="fr-FR" dirty="0" smtClean="0"/>
              <a:t>… débit expiratoire diminué en </a:t>
            </a:r>
            <a:r>
              <a:rPr lang="fr-FR" dirty="0" err="1" smtClean="0"/>
              <a:t>distalité</a:t>
            </a:r>
            <a:r>
              <a:rPr lang="fr-FR" dirty="0" smtClean="0"/>
              <a:t> (DEM25-75  ↓)</a:t>
            </a:r>
          </a:p>
          <a:p>
            <a:pPr>
              <a:buNone/>
            </a:pPr>
            <a:r>
              <a:rPr lang="fr-FR" dirty="0" smtClean="0"/>
              <a:t>… diminution du </a:t>
            </a:r>
            <a:r>
              <a:rPr lang="fr-FR" dirty="0" smtClean="0"/>
              <a:t>VEMS, </a:t>
            </a:r>
            <a:r>
              <a:rPr lang="fr-FR" dirty="0" smtClean="0"/>
              <a:t>DEP </a:t>
            </a:r>
            <a:r>
              <a:rPr lang="fr-FR" dirty="0" smtClean="0"/>
              <a:t>et CVF</a:t>
            </a:r>
            <a:endParaRPr lang="fr-FR" dirty="0" smtClean="0"/>
          </a:p>
          <a:p>
            <a:pPr>
              <a:buNone/>
            </a:pPr>
            <a:r>
              <a:rPr lang="fr-FR" dirty="0" smtClean="0"/>
              <a:t>… augmentation du volume thoracique </a:t>
            </a:r>
            <a:r>
              <a:rPr lang="fr-FR" dirty="0" smtClean="0"/>
              <a:t>(VR </a:t>
            </a:r>
            <a:r>
              <a:rPr lang="fr-FR" dirty="0" smtClean="0"/>
              <a:t>↑, CPT ↑ avec VR/CPT ↑) </a:t>
            </a:r>
          </a:p>
          <a:p>
            <a:pPr>
              <a:buNone/>
            </a:pPr>
            <a:r>
              <a:rPr lang="fr-FR" dirty="0" smtClean="0"/>
              <a:t>… distension modérée (CPT &gt; 120%) ou sévère (CPT &gt; 150%) 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Obstruction </a:t>
            </a:r>
            <a:r>
              <a:rPr lang="fr-FR" dirty="0" smtClean="0"/>
              <a:t>extrinsèque (</a:t>
            </a:r>
            <a:r>
              <a:rPr lang="fr-FR" b="1" dirty="0" smtClean="0">
                <a:solidFill>
                  <a:srgbClr val="FFC000"/>
                </a:solidFill>
              </a:rPr>
              <a:t>emphysème</a:t>
            </a:r>
            <a:r>
              <a:rPr lang="fr-FR" dirty="0" smtClean="0"/>
              <a:t> = destruction des parois des lobules distaux, avec fibrose</a:t>
            </a:r>
            <a:r>
              <a:rPr lang="fr-FR" dirty="0" smtClean="0"/>
              <a:t>)</a:t>
            </a:r>
          </a:p>
          <a:p>
            <a:pPr>
              <a:buNone/>
            </a:pPr>
            <a:r>
              <a:rPr lang="fr-FR" dirty="0" smtClean="0"/>
              <a:t>… identique, avec une distension souvent sévère (CPT &gt; 150%)</a:t>
            </a: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Un </a:t>
            </a:r>
            <a:r>
              <a:rPr lang="fr-FR" b="1" dirty="0" smtClean="0"/>
              <a:t>volume</a:t>
            </a:r>
            <a:r>
              <a:rPr lang="fr-FR" dirty="0" smtClean="0"/>
              <a:t> total </a:t>
            </a:r>
            <a:r>
              <a:rPr lang="fr-FR" dirty="0" smtClean="0"/>
              <a:t>préservé</a:t>
            </a:r>
            <a:r>
              <a:rPr lang="fr-FR" dirty="0" smtClean="0"/>
              <a:t>… (courbe aussi large)</a:t>
            </a:r>
          </a:p>
          <a:p>
            <a:pPr>
              <a:buNone/>
            </a:pPr>
            <a:r>
              <a:rPr lang="fr-FR" dirty="0" smtClean="0"/>
              <a:t>… mais </a:t>
            </a:r>
            <a:r>
              <a:rPr lang="fr-FR" dirty="0" smtClean="0"/>
              <a:t>surtout des </a:t>
            </a:r>
            <a:r>
              <a:rPr lang="fr-FR" b="1" dirty="0" smtClean="0"/>
              <a:t>débits</a:t>
            </a:r>
            <a:r>
              <a:rPr lang="fr-FR" dirty="0" smtClean="0"/>
              <a:t> diminués (courbe concave)</a:t>
            </a:r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/>
              <a:t>Syndrome de </a:t>
            </a:r>
            <a:r>
              <a:rPr lang="fr-FR" b="1" dirty="0" err="1" smtClean="0"/>
              <a:t>Tiffeneau</a:t>
            </a:r>
            <a:r>
              <a:rPr lang="fr-FR" b="1" dirty="0" smtClean="0"/>
              <a:t> (VEMS / CVL) &lt; 70%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Syndrome obstructif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4906439"/>
            <a:ext cx="4427984" cy="1818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ct val="20000"/>
              </a:spcBef>
            </a:pPr>
            <a:r>
              <a:rPr lang="fr-FR" sz="1700" b="1" dirty="0" err="1" smtClean="0"/>
              <a:t>Intrathoracique</a:t>
            </a:r>
            <a:r>
              <a:rPr lang="fr-FR" sz="1700" b="1" dirty="0" smtClean="0"/>
              <a:t> : DEM25 faible (concave)</a:t>
            </a:r>
          </a:p>
          <a:p>
            <a:pPr algn="just">
              <a:spcBef>
                <a:spcPct val="20000"/>
              </a:spcBef>
            </a:pPr>
            <a:r>
              <a:rPr lang="fr-FR" sz="1700" dirty="0" smtClean="0"/>
              <a:t>→ Obstruction bronchique intrinsèque (</a:t>
            </a:r>
            <a:r>
              <a:rPr lang="fr-FR" sz="1700" b="1" dirty="0" smtClean="0"/>
              <a:t>BPCO</a:t>
            </a:r>
            <a:r>
              <a:rPr lang="fr-FR" sz="1700" dirty="0" smtClean="0"/>
              <a:t>)  : courbe inspiratoire diminuée</a:t>
            </a:r>
          </a:p>
          <a:p>
            <a:pPr algn="just">
              <a:spcBef>
                <a:spcPct val="20000"/>
              </a:spcBef>
            </a:pPr>
            <a:r>
              <a:rPr lang="fr-FR" sz="1700" dirty="0" smtClean="0"/>
              <a:t>→ Ob. bronchique extrinsèque (</a:t>
            </a:r>
            <a:r>
              <a:rPr lang="fr-FR" sz="1700" b="1" dirty="0" smtClean="0"/>
              <a:t>emphysème</a:t>
            </a:r>
            <a:r>
              <a:rPr lang="fr-FR" sz="1700" dirty="0" smtClean="0"/>
              <a:t>) : courbe inspiratoire normale</a:t>
            </a:r>
          </a:p>
          <a:p>
            <a:pPr algn="just">
              <a:spcBef>
                <a:spcPct val="20000"/>
              </a:spcBef>
            </a:pPr>
            <a:r>
              <a:rPr lang="fr-FR" sz="1700" i="1" dirty="0" smtClean="0"/>
              <a:t>cassure dans courbe </a:t>
            </a:r>
            <a:r>
              <a:rPr lang="fr-FR" sz="1700" i="1" dirty="0" err="1" smtClean="0"/>
              <a:t>expi</a:t>
            </a:r>
            <a:r>
              <a:rPr lang="fr-FR" sz="1700" i="1" dirty="0" smtClean="0"/>
              <a:t> (collapsus bronchique)</a:t>
            </a:r>
          </a:p>
        </p:txBody>
      </p:sp>
      <p:sp>
        <p:nvSpPr>
          <p:cNvPr id="5" name="Rectangle 4"/>
          <p:cNvSpPr/>
          <p:nvPr/>
        </p:nvSpPr>
        <p:spPr>
          <a:xfrm>
            <a:off x="4896544" y="4921365"/>
            <a:ext cx="4355976" cy="124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>
              <a:spcBef>
                <a:spcPct val="20000"/>
              </a:spcBef>
              <a:defRPr/>
            </a:pPr>
            <a:r>
              <a:rPr lang="fr-FR" sz="1700" b="1" dirty="0" err="1" smtClean="0"/>
              <a:t>Extrathoracique</a:t>
            </a:r>
            <a:r>
              <a:rPr lang="fr-FR" sz="1700" b="1" dirty="0" smtClean="0"/>
              <a:t> : DEP, DEM75 faible  (plateau)</a:t>
            </a:r>
          </a:p>
          <a:p>
            <a:pPr marL="342900" lvl="0" indent="-342900" algn="r">
              <a:spcBef>
                <a:spcPct val="20000"/>
              </a:spcBef>
              <a:defRPr/>
            </a:pPr>
            <a:r>
              <a:rPr lang="fr-FR" sz="1700" dirty="0" smtClean="0"/>
              <a:t>→ Obstruction haute (</a:t>
            </a:r>
            <a:r>
              <a:rPr lang="fr-FR" sz="1700" b="1" dirty="0" err="1" smtClean="0"/>
              <a:t>laryngo</a:t>
            </a:r>
            <a:r>
              <a:rPr lang="fr-FR" sz="1700" b="1" dirty="0" smtClean="0"/>
              <a:t>-trachéale</a:t>
            </a:r>
            <a:r>
              <a:rPr lang="fr-FR" sz="1700" dirty="0" smtClean="0"/>
              <a:t>)</a:t>
            </a:r>
          </a:p>
          <a:p>
            <a:pPr marL="342900" lvl="0" indent="-342900" algn="r">
              <a:spcBef>
                <a:spcPct val="20000"/>
              </a:spcBef>
              <a:defRPr/>
            </a:pPr>
            <a:r>
              <a:rPr lang="fr-FR" sz="1700" i="1" dirty="0" smtClean="0"/>
              <a:t>Si oscillations : dyskinésie laryngée (</a:t>
            </a:r>
            <a:r>
              <a:rPr lang="fr-FR" sz="1700" i="1" dirty="0" err="1" smtClean="0"/>
              <a:t>diff</a:t>
            </a:r>
            <a:r>
              <a:rPr lang="fr-FR" sz="1700" i="1" dirty="0" smtClean="0"/>
              <a:t>. asthme)</a:t>
            </a:r>
          </a:p>
        </p:txBody>
      </p:sp>
      <p:pic>
        <p:nvPicPr>
          <p:cNvPr id="6" name="Picture 2" descr="C:\Users\Michaël\Desktop\Interpréter EFR\CourbeDebitVolum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340768"/>
            <a:ext cx="6708852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Syndrome </a:t>
            </a:r>
            <a:r>
              <a:rPr lang="fr-FR" dirty="0" smtClean="0"/>
              <a:t>obstructif : réversibilité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fr-FR" b="1" dirty="0" smtClean="0"/>
              <a:t>Différencier </a:t>
            </a:r>
            <a:r>
              <a:rPr lang="fr-FR" b="1" dirty="0" smtClean="0"/>
              <a:t>l’asthme de la </a:t>
            </a:r>
            <a:r>
              <a:rPr lang="fr-FR" b="1" dirty="0" smtClean="0"/>
              <a:t>BPCO</a:t>
            </a:r>
            <a:endParaRPr lang="fr-FR" b="1" dirty="0" smtClean="0"/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/>
              <a:t>Arrêt des traitement</a:t>
            </a:r>
          </a:p>
          <a:p>
            <a:pPr algn="ctr">
              <a:buNone/>
            </a:pPr>
            <a:r>
              <a:rPr lang="fr-FR" dirty="0" smtClean="0"/>
              <a:t>β2+ et corticoïdes inhalés 12h avant </a:t>
            </a:r>
          </a:p>
          <a:p>
            <a:pPr algn="ctr">
              <a:buNone/>
            </a:pPr>
            <a:r>
              <a:rPr lang="fr-FR" dirty="0" err="1" smtClean="0"/>
              <a:t>Ipratropium</a:t>
            </a:r>
            <a:r>
              <a:rPr lang="fr-FR" dirty="0" smtClean="0"/>
              <a:t> </a:t>
            </a:r>
            <a:r>
              <a:rPr lang="fr-FR" dirty="0" smtClean="0"/>
              <a:t>et </a:t>
            </a:r>
            <a:r>
              <a:rPr lang="fr-FR" dirty="0" err="1" smtClean="0"/>
              <a:t>antileucotriènes</a:t>
            </a:r>
            <a:r>
              <a:rPr lang="fr-FR" dirty="0" smtClean="0"/>
              <a:t> 24h avant</a:t>
            </a:r>
          </a:p>
          <a:p>
            <a:pPr algn="ctr">
              <a:buNone/>
            </a:pPr>
            <a:r>
              <a:rPr lang="fr-FR" dirty="0" err="1" smtClean="0"/>
              <a:t>Cromones</a:t>
            </a:r>
            <a:r>
              <a:rPr lang="fr-FR" dirty="0" smtClean="0"/>
              <a:t>, théophylline et </a:t>
            </a:r>
            <a:r>
              <a:rPr lang="fr-FR" dirty="0" err="1" smtClean="0"/>
              <a:t>anti-histaminiques</a:t>
            </a:r>
            <a:r>
              <a:rPr lang="fr-FR" dirty="0" smtClean="0"/>
              <a:t> 48h</a:t>
            </a:r>
            <a:r>
              <a:rPr lang="fr-FR" dirty="0" smtClean="0"/>
              <a:t> </a:t>
            </a:r>
            <a:r>
              <a:rPr lang="fr-FR" dirty="0" smtClean="0"/>
              <a:t>avant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/>
              <a:t>Méthodes</a:t>
            </a:r>
            <a:endParaRPr lang="fr-FR" b="1" dirty="0" smtClean="0"/>
          </a:p>
          <a:p>
            <a:pPr algn="ctr">
              <a:buNone/>
            </a:pPr>
            <a:r>
              <a:rPr lang="fr-FR" dirty="0" err="1" smtClean="0"/>
              <a:t>Salbutamol</a:t>
            </a:r>
            <a:r>
              <a:rPr lang="fr-FR" dirty="0" smtClean="0"/>
              <a:t> VENTOLINE 400 </a:t>
            </a:r>
            <a:r>
              <a:rPr lang="fr-FR" dirty="0" smtClean="0"/>
              <a:t>µg </a:t>
            </a:r>
            <a:r>
              <a:rPr lang="fr-FR" dirty="0" smtClean="0"/>
              <a:t>ou </a:t>
            </a:r>
            <a:r>
              <a:rPr lang="fr-FR" dirty="0" err="1" smtClean="0"/>
              <a:t>Terbutaline</a:t>
            </a:r>
            <a:r>
              <a:rPr lang="fr-FR" dirty="0" smtClean="0"/>
              <a:t> BRICANYL 500 µg en </a:t>
            </a:r>
            <a:r>
              <a:rPr lang="fr-FR" dirty="0" smtClean="0"/>
              <a:t>chambre </a:t>
            </a:r>
            <a:r>
              <a:rPr lang="fr-FR" dirty="0" smtClean="0"/>
              <a:t>d’inhalation, </a:t>
            </a:r>
            <a:r>
              <a:rPr lang="fr-FR" dirty="0" smtClean="0"/>
              <a:t>réévalué à 15 </a:t>
            </a:r>
            <a:r>
              <a:rPr lang="fr-FR" dirty="0" smtClean="0"/>
              <a:t>minutes</a:t>
            </a:r>
          </a:p>
          <a:p>
            <a:pPr algn="ctr">
              <a:buNone/>
            </a:pPr>
            <a:r>
              <a:rPr lang="fr-FR" i="1" dirty="0" smtClean="0"/>
              <a:t>ou</a:t>
            </a:r>
          </a:p>
          <a:p>
            <a:pPr algn="ctr">
              <a:buNone/>
            </a:pPr>
            <a:r>
              <a:rPr lang="fr-FR" dirty="0" smtClean="0"/>
              <a:t>Bronchodilatateur pendant 2-8 semaines </a:t>
            </a:r>
          </a:p>
          <a:p>
            <a:pPr algn="ctr">
              <a:buNone/>
            </a:pPr>
            <a:r>
              <a:rPr lang="fr-FR" i="1" dirty="0" smtClean="0"/>
              <a:t>ou</a:t>
            </a:r>
            <a:endParaRPr lang="fr-FR" i="1" dirty="0" smtClean="0"/>
          </a:p>
          <a:p>
            <a:pPr algn="ctr">
              <a:buNone/>
            </a:pPr>
            <a:r>
              <a:rPr lang="fr-FR" dirty="0" smtClean="0"/>
              <a:t>Corticoïdes (</a:t>
            </a:r>
            <a:r>
              <a:rPr lang="fr-FR" dirty="0" err="1" smtClean="0"/>
              <a:t>prednisolone</a:t>
            </a:r>
            <a:r>
              <a:rPr lang="fr-FR" dirty="0" smtClean="0"/>
              <a:t> 0,5 mg/kg/j 2 semaines)</a:t>
            </a:r>
          </a:p>
          <a:p>
            <a:pPr algn="ctr"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Réversibilité = VEMS </a:t>
            </a:r>
            <a:r>
              <a:rPr lang="fr-FR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et/ou CVF &gt; 12% théorique ET &gt; 200 ml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réversibilité ne signe pas l’asthme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Rhinite allergique</a:t>
            </a:r>
          </a:p>
          <a:p>
            <a:pPr algn="ctr">
              <a:buNone/>
            </a:pPr>
            <a:r>
              <a:rPr lang="fr-FR" dirty="0" smtClean="0"/>
              <a:t>Dilatation de bronches</a:t>
            </a:r>
          </a:p>
          <a:p>
            <a:pPr algn="ctr">
              <a:buNone/>
            </a:pPr>
            <a:r>
              <a:rPr lang="fr-FR" dirty="0" smtClean="0"/>
              <a:t>Mucoviscidose</a:t>
            </a:r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non-réversibilité n’exclut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 une réponse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 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β2+ LA (intérêt du test à la </a:t>
            </a:r>
            <a:r>
              <a:rPr lang="fr-F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métacholine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>
              <a:buNone/>
            </a:pPr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Bronchospasme à l’effort</a:t>
            </a:r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fr-FR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/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/>
              <a:t>Le VEMS va permettre d’adapter le premier traitement de la BPCO et de l’asthme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4323739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1232978"/>
            <a:ext cx="4032448" cy="4284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827584" y="5805264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	BPCO					ASTHME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Syndrome restrictif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fr-FR" dirty="0" smtClean="0"/>
              <a:t>Restriction (</a:t>
            </a:r>
            <a:r>
              <a:rPr lang="fr-FR" b="1" dirty="0" smtClean="0">
                <a:solidFill>
                  <a:srgbClr val="FFC000"/>
                </a:solidFill>
              </a:rPr>
              <a:t>chirurgie, pleurésie, pneumothorax, pneumopathie, atélectasie, fibrose interstitielle, obésité, cyphoscoliose, paralysie, myasthénie, myopathie</a:t>
            </a:r>
            <a:r>
              <a:rPr lang="fr-FR" dirty="0" smtClean="0"/>
              <a:t>)…</a:t>
            </a:r>
          </a:p>
          <a:p>
            <a:pPr>
              <a:buNone/>
            </a:pPr>
            <a:r>
              <a:rPr lang="fr-FR" dirty="0" smtClean="0"/>
              <a:t>… volumes diminués (CPT ↓, CV ↓)</a:t>
            </a:r>
          </a:p>
          <a:p>
            <a:pPr>
              <a:buNone/>
            </a:pPr>
            <a:r>
              <a:rPr lang="fr-FR" dirty="0" smtClean="0"/>
              <a:t>… préservation du VR (VR/CPT ↑↑, comme dans </a:t>
            </a:r>
            <a:r>
              <a:rPr lang="fr-FR" dirty="0" err="1" smtClean="0"/>
              <a:t>obstr</a:t>
            </a:r>
            <a:r>
              <a:rPr lang="fr-FR" dirty="0" smtClean="0"/>
              <a:t>. !)</a:t>
            </a:r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Des </a:t>
            </a:r>
            <a:r>
              <a:rPr lang="fr-FR" b="1" dirty="0" smtClean="0"/>
              <a:t>débits</a:t>
            </a:r>
            <a:r>
              <a:rPr lang="fr-FR" dirty="0" smtClean="0"/>
              <a:t> préservés… (même forme de courbe / pentes)</a:t>
            </a:r>
          </a:p>
          <a:p>
            <a:pPr>
              <a:buNone/>
            </a:pPr>
            <a:r>
              <a:rPr lang="fr-FR" dirty="0" smtClean="0"/>
              <a:t>… mais un </a:t>
            </a:r>
            <a:r>
              <a:rPr lang="fr-FR" b="1" dirty="0" smtClean="0"/>
              <a:t>volume</a:t>
            </a:r>
            <a:r>
              <a:rPr lang="fr-FR" dirty="0" smtClean="0"/>
              <a:t> total diminué (courbe moins large)</a:t>
            </a:r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b="1" dirty="0" smtClean="0"/>
              <a:t>Capacité pulmonaire totale &lt; 80%</a:t>
            </a:r>
          </a:p>
          <a:p>
            <a:pPr algn="ctr">
              <a:buNone/>
            </a:pPr>
            <a:endParaRPr lang="fr-FR" b="1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pPr algn="ctr">
              <a:buNone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 en ajoutant le DLCO…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179512" y="188640"/>
          <a:ext cx="8964488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pPr>
              <a:buNone/>
            </a:pPr>
            <a:endParaRPr lang="fr-FR" dirty="0" smtClean="0"/>
          </a:p>
          <a:p>
            <a:pPr algn="ctr">
              <a:buNone/>
            </a:pPr>
            <a:r>
              <a:rPr lang="fr-F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Quelques tests…</a:t>
            </a:r>
            <a:endParaRPr lang="fr-F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/>
          <p:cNvSpPr txBox="1"/>
          <p:nvPr/>
        </p:nvSpPr>
        <p:spPr>
          <a:xfrm>
            <a:off x="611560" y="4797152"/>
            <a:ext cx="25922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NORMAL, SUJET AGE</a:t>
            </a:r>
          </a:p>
          <a:p>
            <a:pPr algn="ctr"/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(La </a:t>
            </a:r>
            <a:r>
              <a:rPr lang="fr-FR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curvi</a:t>
            </a:r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-linéarité en fin d’expiration peut être liée au vieillissement)</a:t>
            </a:r>
          </a:p>
          <a:p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2483768" y="479715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NORMAL</a:t>
            </a:r>
          </a:p>
          <a:p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  <p:sp>
        <p:nvSpPr>
          <p:cNvPr id="18" name="Flèche vers le bas 17"/>
          <p:cNvSpPr/>
          <p:nvPr/>
        </p:nvSpPr>
        <p:spPr>
          <a:xfrm>
            <a:off x="1763688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lèche vers le bas 18"/>
          <p:cNvSpPr/>
          <p:nvPr/>
        </p:nvSpPr>
        <p:spPr>
          <a:xfrm>
            <a:off x="3923928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58274" t="36552" r="12592" b="11367"/>
          <a:stretch>
            <a:fillRect/>
          </a:stretch>
        </p:blipFill>
        <p:spPr bwMode="auto">
          <a:xfrm>
            <a:off x="395536" y="620688"/>
            <a:ext cx="2736303" cy="2955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 l="18634" t="30083" r="53017" b="17241"/>
          <a:stretch>
            <a:fillRect/>
          </a:stretch>
        </p:blipFill>
        <p:spPr bwMode="auto">
          <a:xfrm>
            <a:off x="3059832" y="620688"/>
            <a:ext cx="2629933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5" descr="spiro1 020"/>
          <p:cNvPicPr>
            <a:picLocks noChangeAspect="1" noChangeArrowheads="1"/>
          </p:cNvPicPr>
          <p:nvPr/>
        </p:nvPicPr>
        <p:blipFill>
          <a:blip r:embed="rId5" cstate="print"/>
          <a:srcRect l="45948" b="21175"/>
          <a:stretch>
            <a:fillRect/>
          </a:stretch>
        </p:blipFill>
        <p:spPr bwMode="auto">
          <a:xfrm>
            <a:off x="5652120" y="620688"/>
            <a:ext cx="313423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Flèche vers le bas 15"/>
          <p:cNvSpPr/>
          <p:nvPr/>
        </p:nvSpPr>
        <p:spPr>
          <a:xfrm>
            <a:off x="6876256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5436096" y="4797152"/>
            <a:ext cx="33123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EFFORT MAXIMAL ET SUBMAXIMAL </a:t>
            </a:r>
          </a:p>
          <a:p>
            <a:pPr algn="ctr"/>
            <a:r>
              <a:rPr lang="fr-FR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(noter la portion effort-indépendante où les 3 courbes se rejoignent)</a:t>
            </a:r>
          </a:p>
          <a:p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9628" t="13360" r="10590" b="40501"/>
          <a:stretch>
            <a:fillRect/>
          </a:stretch>
        </p:blipFill>
        <p:spPr bwMode="auto">
          <a:xfrm>
            <a:off x="395536" y="548680"/>
            <a:ext cx="844976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lèche vers le bas 6"/>
          <p:cNvSpPr/>
          <p:nvPr/>
        </p:nvSpPr>
        <p:spPr>
          <a:xfrm>
            <a:off x="1691680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395536" y="4759984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OBSTRUCTIF</a:t>
            </a:r>
          </a:p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MODERE (asthme, BPCO)</a:t>
            </a:r>
          </a:p>
          <a:p>
            <a:pPr algn="ctr"/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4716016" y="4797152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RESTRICTIF</a:t>
            </a:r>
          </a:p>
          <a:p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7452320" y="4797152"/>
            <a:ext cx="936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MIXTE</a:t>
            </a:r>
          </a:p>
          <a:p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2483768" y="4793084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OBSTRUCTIF SEVERE</a:t>
            </a:r>
          </a:p>
          <a:p>
            <a:pPr algn="ctr"/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fr-FR" i="1" dirty="0" smtClean="0"/>
              <a:t>(NB. CVF peut être &lt; CVL et sous-estimer le </a:t>
            </a:r>
            <a:r>
              <a:rPr lang="fr-FR" i="1" dirty="0" err="1" smtClean="0"/>
              <a:t>Tiffeneau</a:t>
            </a:r>
            <a:r>
              <a:rPr lang="fr-FR" i="1" dirty="0" smtClean="0"/>
              <a:t>)</a:t>
            </a:r>
          </a:p>
          <a:p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  <p:sp>
        <p:nvSpPr>
          <p:cNvPr id="15" name="Flèche vers le bas 14"/>
          <p:cNvSpPr/>
          <p:nvPr/>
        </p:nvSpPr>
        <p:spPr>
          <a:xfrm>
            <a:off x="3779912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Flèche vers le bas 15"/>
          <p:cNvSpPr/>
          <p:nvPr/>
        </p:nvSpPr>
        <p:spPr>
          <a:xfrm>
            <a:off x="5724128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Flèche vers le bas 16"/>
          <p:cNvSpPr/>
          <p:nvPr/>
        </p:nvSpPr>
        <p:spPr>
          <a:xfrm>
            <a:off x="7596336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/>
          <p:cNvSpPr txBox="1"/>
          <p:nvPr/>
        </p:nvSpPr>
        <p:spPr>
          <a:xfrm>
            <a:off x="611560" y="4797152"/>
            <a:ext cx="25922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OBSTRUCTION PROXIMALE EXTRATHORACIQUE </a:t>
            </a:r>
          </a:p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FIXE </a:t>
            </a:r>
          </a:p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(à l’</a:t>
            </a:r>
            <a:r>
              <a:rPr lang="fr-F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inspi</a:t>
            </a:r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et expiration : sténose, goitre plongeant, tumeur)</a:t>
            </a:r>
          </a:p>
          <a:p>
            <a:endParaRPr lang="fr-F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6516216" y="4797152"/>
            <a:ext cx="22322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OBSTRUCTION PROXIMALE INTRATHORACIQUE</a:t>
            </a:r>
          </a:p>
          <a:p>
            <a:pPr algn="ctr"/>
            <a:r>
              <a:rPr lang="fr-FR" b="1" dirty="0" smtClean="0"/>
              <a:t>VARIABLE </a:t>
            </a:r>
          </a:p>
          <a:p>
            <a:pPr algn="ctr"/>
            <a:r>
              <a:rPr lang="fr-FR" b="1" dirty="0" smtClean="0"/>
              <a:t>(</a:t>
            </a:r>
            <a:r>
              <a:rPr lang="fr-FR" b="1" dirty="0" err="1" smtClean="0"/>
              <a:t>trachéomalacie</a:t>
            </a:r>
            <a:r>
              <a:rPr lang="fr-FR" b="1" dirty="0" smtClean="0"/>
              <a:t>, sténose non fixée)</a:t>
            </a:r>
          </a:p>
          <a:p>
            <a:pPr algn="ctr"/>
            <a:endParaRPr lang="fr-FR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3059832" y="4797152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OBSTRUCTION PROXIMALE</a:t>
            </a:r>
          </a:p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EXTRATHORACIQUE </a:t>
            </a:r>
          </a:p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VARIABLE</a:t>
            </a:r>
          </a:p>
          <a:p>
            <a:pPr algn="ctr"/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(uniquement à l’inspiration : paralysie des cordes vocales, dyskinésie laryngée)</a:t>
            </a:r>
          </a:p>
          <a:p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 cstate="print"/>
          <a:srcRect l="18764" t="36549" r="13518" b="23247"/>
          <a:stretch>
            <a:fillRect/>
          </a:stretch>
        </p:blipFill>
        <p:spPr bwMode="auto">
          <a:xfrm>
            <a:off x="395536" y="548680"/>
            <a:ext cx="8280920" cy="297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Flèche vers le bas 17"/>
          <p:cNvSpPr/>
          <p:nvPr/>
        </p:nvSpPr>
        <p:spPr>
          <a:xfrm>
            <a:off x="1691680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lèche vers le bas 18"/>
          <p:cNvSpPr/>
          <p:nvPr/>
        </p:nvSpPr>
        <p:spPr>
          <a:xfrm>
            <a:off x="4427984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Flèche vers le bas 19"/>
          <p:cNvSpPr/>
          <p:nvPr/>
        </p:nvSpPr>
        <p:spPr>
          <a:xfrm>
            <a:off x="7380312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/>
          <p:cNvSpPr txBox="1"/>
          <p:nvPr/>
        </p:nvSpPr>
        <p:spPr>
          <a:xfrm>
            <a:off x="323528" y="4820959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Polypes de cordes vocales</a:t>
            </a:r>
          </a:p>
          <a:p>
            <a:pPr algn="ctr"/>
            <a:r>
              <a:rPr lang="fr-FR" b="1" dirty="0" smtClean="0"/>
              <a:t>(plateau inspiratoire : trachéal haut)</a:t>
            </a:r>
            <a:endParaRPr lang="fr-FR" b="1" dirty="0"/>
          </a:p>
        </p:txBody>
      </p:sp>
      <p:sp>
        <p:nvSpPr>
          <p:cNvPr id="14" name="ZoneTexte 13"/>
          <p:cNvSpPr txBox="1"/>
          <p:nvPr/>
        </p:nvSpPr>
        <p:spPr>
          <a:xfrm>
            <a:off x="2483768" y="4797152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dirty="0"/>
          </a:p>
        </p:txBody>
      </p:sp>
      <p:sp>
        <p:nvSpPr>
          <p:cNvPr id="18" name="Flèche vers le bas 17"/>
          <p:cNvSpPr/>
          <p:nvPr/>
        </p:nvSpPr>
        <p:spPr>
          <a:xfrm>
            <a:off x="1475656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Flèche vers le bas 18"/>
          <p:cNvSpPr/>
          <p:nvPr/>
        </p:nvSpPr>
        <p:spPr>
          <a:xfrm>
            <a:off x="3563888" y="3573016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8" name="Picture 4" descr="C:\Users\Michaël\Desktop\Interpréter EFR\1-s2.0-S0025619611625056-gr1.gif"/>
          <p:cNvPicPr>
            <a:picLocks noChangeAspect="1" noChangeArrowheads="1"/>
          </p:cNvPicPr>
          <p:nvPr/>
        </p:nvPicPr>
        <p:blipFill>
          <a:blip r:embed="rId3" cstate="print"/>
          <a:srcRect l="26304" r="24832"/>
          <a:stretch>
            <a:fillRect/>
          </a:stretch>
        </p:blipFill>
        <p:spPr bwMode="auto">
          <a:xfrm>
            <a:off x="467544" y="179187"/>
            <a:ext cx="4320480" cy="3465837"/>
          </a:xfrm>
          <a:prstGeom prst="rect">
            <a:avLst/>
          </a:prstGeom>
          <a:noFill/>
        </p:spPr>
      </p:pic>
      <p:sp>
        <p:nvSpPr>
          <p:cNvPr id="9" name="ZoneTexte 8"/>
          <p:cNvSpPr txBox="1"/>
          <p:nvPr/>
        </p:nvSpPr>
        <p:spPr>
          <a:xfrm>
            <a:off x="2771800" y="4797152"/>
            <a:ext cx="23042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 smtClean="0"/>
              <a:t>Polychondrite</a:t>
            </a:r>
            <a:r>
              <a:rPr lang="fr-FR" b="1" dirty="0" smtClean="0"/>
              <a:t> </a:t>
            </a:r>
            <a:r>
              <a:rPr lang="fr-FR" b="1" dirty="0" err="1" smtClean="0"/>
              <a:t>atrophiante</a:t>
            </a:r>
            <a:endParaRPr lang="fr-FR" b="1" dirty="0" smtClean="0"/>
          </a:p>
          <a:p>
            <a:pPr algn="ctr"/>
            <a:r>
              <a:rPr lang="fr-FR" b="1" dirty="0" smtClean="0"/>
              <a:t>(plateau expiratoire : trachéal bas)</a:t>
            </a:r>
            <a:endParaRPr lang="fr-FR" b="1" dirty="0"/>
          </a:p>
        </p:txBody>
      </p:sp>
      <p:pic>
        <p:nvPicPr>
          <p:cNvPr id="15" name="Picture 2" descr="C:\Users\Michaël\Desktop\Interpréter EFR\conf_dyspnee_2.jpg"/>
          <p:cNvPicPr>
            <a:picLocks noChangeAspect="1" noChangeArrowheads="1"/>
          </p:cNvPicPr>
          <p:nvPr/>
        </p:nvPicPr>
        <p:blipFill>
          <a:blip r:embed="rId4" cstate="print"/>
          <a:srcRect l="54167" b="43011"/>
          <a:stretch>
            <a:fillRect/>
          </a:stretch>
        </p:blipFill>
        <p:spPr bwMode="auto">
          <a:xfrm>
            <a:off x="4793617" y="189024"/>
            <a:ext cx="1434567" cy="3456000"/>
          </a:xfrm>
          <a:prstGeom prst="rect">
            <a:avLst/>
          </a:prstGeom>
          <a:noFill/>
        </p:spPr>
      </p:pic>
      <p:pic>
        <p:nvPicPr>
          <p:cNvPr id="16" name="Picture 2" descr="C:\Users\Michaël\Desktop\Interpréter EFR\conf_dyspnee_2.jpg"/>
          <p:cNvPicPr>
            <a:picLocks noChangeAspect="1" noChangeArrowheads="1"/>
          </p:cNvPicPr>
          <p:nvPr/>
        </p:nvPicPr>
        <p:blipFill>
          <a:blip r:embed="rId4" cstate="print"/>
          <a:srcRect l="54167" t="62774" b="2817"/>
          <a:stretch>
            <a:fillRect/>
          </a:stretch>
        </p:blipFill>
        <p:spPr bwMode="auto">
          <a:xfrm>
            <a:off x="6228184" y="188640"/>
            <a:ext cx="2376264" cy="3456384"/>
          </a:xfrm>
          <a:prstGeom prst="rect">
            <a:avLst/>
          </a:prstGeom>
          <a:noFill/>
        </p:spPr>
      </p:pic>
      <p:sp>
        <p:nvSpPr>
          <p:cNvPr id="17" name="Flèche vers le bas 16"/>
          <p:cNvSpPr/>
          <p:nvPr/>
        </p:nvSpPr>
        <p:spPr>
          <a:xfrm>
            <a:off x="6372200" y="3645024"/>
            <a:ext cx="504056" cy="1224136"/>
          </a:xfrm>
          <a:prstGeom prst="downArrow">
            <a:avLst/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ZoneTexte 19"/>
          <p:cNvSpPr txBox="1"/>
          <p:nvPr/>
        </p:nvSpPr>
        <p:spPr>
          <a:xfrm>
            <a:off x="5436096" y="4820959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Chez l’enfant </a:t>
            </a:r>
          </a:p>
          <a:p>
            <a:pPr algn="ctr"/>
            <a:r>
              <a:rPr lang="fr-FR" b="1" dirty="0" smtClean="0"/>
              <a:t>B. </a:t>
            </a:r>
            <a:r>
              <a:rPr lang="fr-FR" b="1" dirty="0" err="1" smtClean="0"/>
              <a:t>Laryngomalacie</a:t>
            </a:r>
            <a:endParaRPr lang="fr-FR" b="1" dirty="0" smtClean="0"/>
          </a:p>
          <a:p>
            <a:pPr algn="ctr"/>
            <a:r>
              <a:rPr lang="fr-FR" b="1" dirty="0" smtClean="0"/>
              <a:t>D. </a:t>
            </a:r>
            <a:r>
              <a:rPr lang="fr-FR" b="1" dirty="0" err="1" smtClean="0"/>
              <a:t>Laryngomalacie</a:t>
            </a:r>
            <a:r>
              <a:rPr lang="fr-FR" b="1" dirty="0" smtClean="0"/>
              <a:t> (</a:t>
            </a:r>
            <a:r>
              <a:rPr lang="fr-FR" b="1" dirty="0" err="1" smtClean="0"/>
              <a:t>inspi</a:t>
            </a:r>
            <a:r>
              <a:rPr lang="fr-FR" b="1" dirty="0" smtClean="0"/>
              <a:t>) ET </a:t>
            </a:r>
            <a:r>
              <a:rPr lang="fr-FR" b="1" dirty="0" err="1" smtClean="0"/>
              <a:t>trachéomalacie</a:t>
            </a:r>
            <a:r>
              <a:rPr lang="fr-FR" b="1" dirty="0" smtClean="0"/>
              <a:t> (</a:t>
            </a:r>
            <a:r>
              <a:rPr lang="fr-FR" b="1" dirty="0" err="1" smtClean="0"/>
              <a:t>expi</a:t>
            </a:r>
            <a:r>
              <a:rPr lang="fr-FR" b="1" dirty="0" smtClean="0"/>
              <a:t>)</a:t>
            </a:r>
          </a:p>
          <a:p>
            <a:pPr algn="ctr"/>
            <a:r>
              <a:rPr lang="fr-FR" b="1" dirty="0" smtClean="0"/>
              <a:t>F. </a:t>
            </a:r>
            <a:r>
              <a:rPr lang="fr-FR" b="1" dirty="0" err="1" smtClean="0"/>
              <a:t>Laryngomalacie</a:t>
            </a:r>
            <a:r>
              <a:rPr lang="fr-FR" b="1" dirty="0" smtClean="0"/>
              <a:t> (</a:t>
            </a:r>
            <a:r>
              <a:rPr lang="fr-FR" b="1" dirty="0" err="1" smtClean="0"/>
              <a:t>inspi</a:t>
            </a:r>
            <a:r>
              <a:rPr lang="fr-FR" b="1" dirty="0" smtClean="0"/>
              <a:t>) ET asthme (</a:t>
            </a:r>
            <a:r>
              <a:rPr lang="fr-FR" b="1" dirty="0" err="1" smtClean="0"/>
              <a:t>expi</a:t>
            </a:r>
            <a:r>
              <a:rPr lang="fr-FR" b="1" dirty="0" smtClean="0"/>
              <a:t>)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20" grpId="0"/>
    </p:bld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2189</TotalTime>
  <Words>1250</Words>
  <Application>Microsoft Office PowerPoint</Application>
  <PresentationFormat>Affichage à l'écran (4:3)</PresentationFormat>
  <Paragraphs>266</Paragraphs>
  <Slides>22</Slides>
  <Notes>7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INTERPRETER UNE SPIROMETRIE</vt:lpstr>
      <vt:lpstr>Diapositive 2</vt:lpstr>
      <vt:lpstr>Diapositive 3</vt:lpstr>
      <vt:lpstr>Diapositive 4</vt:lpstr>
      <vt:lpstr>Diapositive 5</vt:lpstr>
      <vt:lpstr>Diapositive 6</vt:lpstr>
      <vt:lpstr>Diapositive 7</vt:lpstr>
      <vt:lpstr>Donc… des volumes et des débits</vt:lpstr>
      <vt:lpstr>Syndrome obstructif</vt:lpstr>
      <vt:lpstr>Syndrome obstructif</vt:lpstr>
      <vt:lpstr>Syndrome obstructif : réversibilité</vt:lpstr>
      <vt:lpstr>Diapositive 12</vt:lpstr>
      <vt:lpstr>Diapositive 13</vt:lpstr>
      <vt:lpstr>Diapositive 14</vt:lpstr>
      <vt:lpstr>Syndrome restrictif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INTERPRETER UNE SPIROMETRIE</dc:title>
  <dc:creator>Michaël</dc:creator>
  <cp:lastModifiedBy>Michaël</cp:lastModifiedBy>
  <cp:revision>117</cp:revision>
  <dcterms:created xsi:type="dcterms:W3CDTF">2012-11-27T12:49:49Z</dcterms:created>
  <dcterms:modified xsi:type="dcterms:W3CDTF">2013-05-16T19:18:15Z</dcterms:modified>
</cp:coreProperties>
</file>